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301" r:id="rId2"/>
    <p:sldId id="302" r:id="rId3"/>
    <p:sldId id="303" r:id="rId4"/>
    <p:sldId id="304" r:id="rId5"/>
    <p:sldId id="305" r:id="rId6"/>
    <p:sldId id="306" r:id="rId7"/>
    <p:sldId id="307" r:id="rId8"/>
    <p:sldId id="300" r:id="rId9"/>
    <p:sldId id="308" r:id="rId10"/>
    <p:sldId id="309" r:id="rId11"/>
    <p:sldId id="310" r:id="rId12"/>
    <p:sldId id="312" r:id="rId13"/>
    <p:sldId id="311" r:id="rId14"/>
    <p:sldId id="318" r:id="rId15"/>
    <p:sldId id="319" r:id="rId16"/>
    <p:sldId id="313" r:id="rId17"/>
    <p:sldId id="314" r:id="rId18"/>
    <p:sldId id="315" r:id="rId19"/>
    <p:sldId id="316" r:id="rId20"/>
    <p:sldId id="317" r:id="rId21"/>
  </p:sldIdLst>
  <p:sldSz cx="11315700" cy="8001000"/>
  <p:notesSz cx="9882188" cy="674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DD3832"/>
    <a:srgbClr val="3399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9" d="100"/>
          <a:sy n="79" d="100"/>
        </p:scale>
        <p:origin x="-996" y="-90"/>
      </p:cViewPr>
      <p:guideLst>
        <p:guide orient="horz" pos="2520"/>
        <p:guide pos="35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7" d="100"/>
          <a:sy n="117" d="100"/>
        </p:scale>
        <p:origin x="-1278" y="-108"/>
      </p:cViewPr>
      <p:guideLst>
        <p:guide orient="horz" pos="2124"/>
        <p:guide pos="31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529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>
            <a:lvl1pPr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2529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60713" y="533400"/>
            <a:ext cx="3554412" cy="2513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90638" y="3198813"/>
            <a:ext cx="7292975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Klicken Sie, um die Formate des Vorlagentextes zu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7625"/>
            <a:ext cx="425291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b" anchorCtr="0" compatLnSpc="1">
            <a:prstTxWarp prst="textNoShape">
              <a:avLst/>
            </a:prstTxWarp>
          </a:bodyPr>
          <a:lstStyle>
            <a:lvl1pPr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397625"/>
            <a:ext cx="425291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F04B8DA-16C9-4B08-9A70-B88DF07F85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283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12F429C-E8B7-4A70-BC18-48D7A5D7B911}" type="slidenum">
              <a:rPr lang="en-US" sz="1200" smtClean="0"/>
              <a:pPr/>
              <a:t>1</a:t>
            </a:fld>
            <a:endParaRPr lang="en-US" sz="1200" dirty="0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13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Kriterien: Vollständig, Abgeschlossen, Realisierbar Komposition</a:t>
            </a:r>
          </a:p>
        </p:txBody>
      </p:sp>
      <p:sp>
        <p:nvSpPr>
          <p:cNvPr id="798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CEFBED-BDC3-4539-8B40-DAE7416241F3}" type="slidenum">
              <a:rPr lang="en-US" smtClean="0">
                <a:latin typeface="Times New Roman" pitchFamily="18" charset="0"/>
              </a:rPr>
              <a:pPr/>
              <a:t>15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16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dirty="0" smtClean="0">
                <a:latin typeface="Times New Roman" pitchFamily="18" charset="0"/>
              </a:rPr>
              <a:t>The </a:t>
            </a:r>
            <a:r>
              <a:rPr lang="de-DE" dirty="0" err="1" smtClean="0">
                <a:latin typeface="Times New Roman" pitchFamily="18" charset="0"/>
              </a:rPr>
              <a:t>management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tool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has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to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know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the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node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software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and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hardware</a:t>
            </a:r>
            <a:r>
              <a:rPr lang="de-DE" dirty="0" smtClean="0">
                <a:latin typeface="Times New Roman" pitchFamily="18" charset="0"/>
              </a:rPr>
              <a:t>.</a:t>
            </a:r>
            <a:r>
              <a:rPr lang="de-DE" baseline="0" dirty="0" smtClean="0">
                <a:latin typeface="Times New Roman" pitchFamily="18" charset="0"/>
              </a:rPr>
              <a:t> Same </a:t>
            </a:r>
            <a:r>
              <a:rPr lang="de-DE" baseline="0" dirty="0" err="1" smtClean="0">
                <a:latin typeface="Times New Roman" pitchFamily="18" charset="0"/>
              </a:rPr>
              <a:t>for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deployment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tool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that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is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used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to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verify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the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communication</a:t>
            </a:r>
            <a:r>
              <a:rPr lang="de-DE" baseline="0" dirty="0" smtClean="0">
                <a:latin typeface="Times New Roman" pitchFamily="18" charset="0"/>
              </a:rPr>
              <a:t> links </a:t>
            </a:r>
            <a:r>
              <a:rPr lang="de-DE" baseline="0" dirty="0" err="1" smtClean="0">
                <a:latin typeface="Times New Roman" pitchFamily="18" charset="0"/>
              </a:rPr>
              <a:t>during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the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deployment</a:t>
            </a:r>
            <a:r>
              <a:rPr lang="de-DE" baseline="0" dirty="0" smtClean="0">
                <a:latin typeface="Times New Roman" pitchFamily="18" charset="0"/>
              </a:rPr>
              <a:t>. The </a:t>
            </a:r>
            <a:r>
              <a:rPr lang="de-DE" baseline="0" dirty="0" err="1" smtClean="0">
                <a:latin typeface="Times New Roman" pitchFamily="18" charset="0"/>
              </a:rPr>
              <a:t>simulation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tool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is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used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to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simulate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the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complete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system</a:t>
            </a:r>
            <a:r>
              <a:rPr lang="de-DE" baseline="0" dirty="0" smtClean="0">
                <a:latin typeface="Times New Roman" pitchFamily="18" charset="0"/>
              </a:rPr>
              <a:t>.</a:t>
            </a:r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17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dirty="0" smtClean="0">
                <a:latin typeface="Times New Roman" pitchFamily="18" charset="0"/>
              </a:rPr>
              <a:t>Modules </a:t>
            </a:r>
            <a:r>
              <a:rPr lang="de-DE" dirty="0" err="1" smtClean="0">
                <a:latin typeface="Times New Roman" pitchFamily="18" charset="0"/>
              </a:rPr>
              <a:t>are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connected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according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to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the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values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of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the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parameters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for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the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given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interfaces</a:t>
            </a:r>
            <a:r>
              <a:rPr lang="de-DE" dirty="0" smtClean="0">
                <a:latin typeface="Times New Roman" pitchFamily="18" charset="0"/>
              </a:rPr>
              <a:t>. The </a:t>
            </a:r>
            <a:r>
              <a:rPr lang="de-DE" dirty="0" err="1" smtClean="0">
                <a:latin typeface="Times New Roman" pitchFamily="18" charset="0"/>
              </a:rPr>
              <a:t>complete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configuration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reflects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the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multilevel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choice</a:t>
            </a:r>
            <a:r>
              <a:rPr lang="de-DE" baseline="0" dirty="0" smtClean="0">
                <a:latin typeface="Times New Roman" pitchFamily="18" charset="0"/>
              </a:rPr>
              <a:t> </a:t>
            </a:r>
            <a:r>
              <a:rPr lang="de-DE" baseline="0" dirty="0" err="1" smtClean="0">
                <a:latin typeface="Times New Roman" pitchFamily="18" charset="0"/>
              </a:rPr>
              <a:t>problem</a:t>
            </a:r>
            <a:r>
              <a:rPr lang="de-DE" baseline="0" dirty="0" smtClean="0">
                <a:latin typeface="Times New Roman" pitchFamily="18" charset="0"/>
              </a:rPr>
              <a:t>.</a:t>
            </a:r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18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04B8DA-16C9-4B08-9A70-B88DF07F85F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59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2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5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6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Vision</a:t>
            </a:r>
            <a:r>
              <a:rPr lang="en-US" baseline="0" dirty="0" smtClean="0"/>
              <a:t> that composition is automatically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9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1AFB8F82-CA1B-4C1F-9B01-5C3DEDE418B8}" type="slidenum">
              <a:rPr lang="en-US" sz="1200" smtClean="0"/>
              <a:pPr/>
              <a:t>10</a:t>
            </a:fld>
            <a:endParaRPr lang="en-US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28EAB8-79A3-4636-B647-71A51C8AAC02}" type="slidenum">
              <a:rPr lang="en-US" sz="1200" smtClean="0"/>
              <a:pPr/>
              <a:t>11</a:t>
            </a:fld>
            <a:endParaRPr lang="en-US" sz="1200" dirty="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Alternatives: textual, dialog</a:t>
            </a:r>
            <a:r>
              <a:rPr lang="en-US" baseline="0" dirty="0" smtClean="0"/>
              <a:t> based -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100" y="6640513"/>
            <a:ext cx="1223963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64"/>
          <p:cNvSpPr>
            <a:spLocks noChangeArrowheads="1"/>
          </p:cNvSpPr>
          <p:nvPr/>
        </p:nvSpPr>
        <p:spPr bwMode="auto">
          <a:xfrm>
            <a:off x="8812213" y="2009775"/>
            <a:ext cx="847725" cy="6350"/>
          </a:xfrm>
          <a:prstGeom prst="rect">
            <a:avLst/>
          </a:prstGeom>
          <a:solidFill>
            <a:srgbClr val="DC2B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" name="Freeform 65"/>
          <p:cNvSpPr>
            <a:spLocks noEditPoints="1"/>
          </p:cNvSpPr>
          <p:nvPr/>
        </p:nvSpPr>
        <p:spPr bwMode="auto">
          <a:xfrm>
            <a:off x="8816975" y="460375"/>
            <a:ext cx="936625" cy="987425"/>
          </a:xfrm>
          <a:custGeom>
            <a:avLst/>
            <a:gdLst>
              <a:gd name="T0" fmla="*/ 2147483647 w 1769"/>
              <a:gd name="T1" fmla="*/ 2147483647 h 1866"/>
              <a:gd name="T2" fmla="*/ 2147483647 w 1769"/>
              <a:gd name="T3" fmla="*/ 2147483647 h 1866"/>
              <a:gd name="T4" fmla="*/ 2147483647 w 1769"/>
              <a:gd name="T5" fmla="*/ 2147483647 h 1866"/>
              <a:gd name="T6" fmla="*/ 2147483647 w 1769"/>
              <a:gd name="T7" fmla="*/ 2147483647 h 1866"/>
              <a:gd name="T8" fmla="*/ 2147483647 w 1769"/>
              <a:gd name="T9" fmla="*/ 2147483647 h 1866"/>
              <a:gd name="T10" fmla="*/ 2147483647 w 1769"/>
              <a:gd name="T11" fmla="*/ 2147483647 h 1866"/>
              <a:gd name="T12" fmla="*/ 2147483647 w 1769"/>
              <a:gd name="T13" fmla="*/ 2147483647 h 1866"/>
              <a:gd name="T14" fmla="*/ 2147483647 w 1769"/>
              <a:gd name="T15" fmla="*/ 2147483647 h 1866"/>
              <a:gd name="T16" fmla="*/ 2147483647 w 1769"/>
              <a:gd name="T17" fmla="*/ 2147483647 h 1866"/>
              <a:gd name="T18" fmla="*/ 2147483647 w 1769"/>
              <a:gd name="T19" fmla="*/ 2147483647 h 1866"/>
              <a:gd name="T20" fmla="*/ 2147483647 w 1769"/>
              <a:gd name="T21" fmla="*/ 2147483647 h 1866"/>
              <a:gd name="T22" fmla="*/ 2147483647 w 1769"/>
              <a:gd name="T23" fmla="*/ 2147483647 h 1866"/>
              <a:gd name="T24" fmla="*/ 2147483647 w 1769"/>
              <a:gd name="T25" fmla="*/ 2147483647 h 1866"/>
              <a:gd name="T26" fmla="*/ 2147483647 w 1769"/>
              <a:gd name="T27" fmla="*/ 2147483647 h 1866"/>
              <a:gd name="T28" fmla="*/ 2147483647 w 1769"/>
              <a:gd name="T29" fmla="*/ 2147483647 h 1866"/>
              <a:gd name="T30" fmla="*/ 2147483647 w 1769"/>
              <a:gd name="T31" fmla="*/ 2147483647 h 1866"/>
              <a:gd name="T32" fmla="*/ 2147483647 w 1769"/>
              <a:gd name="T33" fmla="*/ 2147483647 h 1866"/>
              <a:gd name="T34" fmla="*/ 2147483647 w 1769"/>
              <a:gd name="T35" fmla="*/ 2147483647 h 1866"/>
              <a:gd name="T36" fmla="*/ 2147483647 w 1769"/>
              <a:gd name="T37" fmla="*/ 2147483647 h 1866"/>
              <a:gd name="T38" fmla="*/ 2147483647 w 1769"/>
              <a:gd name="T39" fmla="*/ 2147483647 h 1866"/>
              <a:gd name="T40" fmla="*/ 2147483647 w 1769"/>
              <a:gd name="T41" fmla="*/ 2147483647 h 1866"/>
              <a:gd name="T42" fmla="*/ 2147483647 w 1769"/>
              <a:gd name="T43" fmla="*/ 2147483647 h 1866"/>
              <a:gd name="T44" fmla="*/ 2147483647 w 1769"/>
              <a:gd name="T45" fmla="*/ 2147483647 h 1866"/>
              <a:gd name="T46" fmla="*/ 2147483647 w 1769"/>
              <a:gd name="T47" fmla="*/ 2147483647 h 1866"/>
              <a:gd name="T48" fmla="*/ 2147483647 w 1769"/>
              <a:gd name="T49" fmla="*/ 2147483647 h 1866"/>
              <a:gd name="T50" fmla="*/ 2147483647 w 1769"/>
              <a:gd name="T51" fmla="*/ 2147483647 h 1866"/>
              <a:gd name="T52" fmla="*/ 2147483647 w 1769"/>
              <a:gd name="T53" fmla="*/ 2147483647 h 1866"/>
              <a:gd name="T54" fmla="*/ 2147483647 w 1769"/>
              <a:gd name="T55" fmla="*/ 2147483647 h 1866"/>
              <a:gd name="T56" fmla="*/ 2147483647 w 1769"/>
              <a:gd name="T57" fmla="*/ 2147483647 h 1866"/>
              <a:gd name="T58" fmla="*/ 2147483647 w 1769"/>
              <a:gd name="T59" fmla="*/ 2147483647 h 1866"/>
              <a:gd name="T60" fmla="*/ 2147483647 w 1769"/>
              <a:gd name="T61" fmla="*/ 2147483647 h 1866"/>
              <a:gd name="T62" fmla="*/ 2147483647 w 1769"/>
              <a:gd name="T63" fmla="*/ 2147483647 h 1866"/>
              <a:gd name="T64" fmla="*/ 2147483647 w 1769"/>
              <a:gd name="T65" fmla="*/ 2147483647 h 1866"/>
              <a:gd name="T66" fmla="*/ 2147483647 w 1769"/>
              <a:gd name="T67" fmla="*/ 2147483647 h 1866"/>
              <a:gd name="T68" fmla="*/ 2147483647 w 1769"/>
              <a:gd name="T69" fmla="*/ 2147483647 h 1866"/>
              <a:gd name="T70" fmla="*/ 2147483647 w 1769"/>
              <a:gd name="T71" fmla="*/ 2147483647 h 1866"/>
              <a:gd name="T72" fmla="*/ 2147483647 w 1769"/>
              <a:gd name="T73" fmla="*/ 2147483647 h 1866"/>
              <a:gd name="T74" fmla="*/ 2147483647 w 1769"/>
              <a:gd name="T75" fmla="*/ 2147483647 h 1866"/>
              <a:gd name="T76" fmla="*/ 2147483647 w 1769"/>
              <a:gd name="T77" fmla="*/ 2147483647 h 1866"/>
              <a:gd name="T78" fmla="*/ 2147483647 w 1769"/>
              <a:gd name="T79" fmla="*/ 2147483647 h 1866"/>
              <a:gd name="T80" fmla="*/ 2147483647 w 1769"/>
              <a:gd name="T81" fmla="*/ 2147483647 h 1866"/>
              <a:gd name="T82" fmla="*/ 2147483647 w 1769"/>
              <a:gd name="T83" fmla="*/ 2147483647 h 1866"/>
              <a:gd name="T84" fmla="*/ 2147483647 w 1769"/>
              <a:gd name="T85" fmla="*/ 2147483647 h 1866"/>
              <a:gd name="T86" fmla="*/ 2147483647 w 1769"/>
              <a:gd name="T87" fmla="*/ 2147483647 h 1866"/>
              <a:gd name="T88" fmla="*/ 2147483647 w 1769"/>
              <a:gd name="T89" fmla="*/ 2147483647 h 1866"/>
              <a:gd name="T90" fmla="*/ 2147483647 w 1769"/>
              <a:gd name="T91" fmla="*/ 2147483647 h 1866"/>
              <a:gd name="T92" fmla="*/ 2147483647 w 1769"/>
              <a:gd name="T93" fmla="*/ 2147483647 h 1866"/>
              <a:gd name="T94" fmla="*/ 2147483647 w 1769"/>
              <a:gd name="T95" fmla="*/ 2147483647 h 1866"/>
              <a:gd name="T96" fmla="*/ 2147483647 w 1769"/>
              <a:gd name="T97" fmla="*/ 2147483647 h 1866"/>
              <a:gd name="T98" fmla="*/ 2147483647 w 1769"/>
              <a:gd name="T99" fmla="*/ 2147483647 h 1866"/>
              <a:gd name="T100" fmla="*/ 2147483647 w 1769"/>
              <a:gd name="T101" fmla="*/ 2147483647 h 1866"/>
              <a:gd name="T102" fmla="*/ 2147483647 w 1769"/>
              <a:gd name="T103" fmla="*/ 2147483647 h 1866"/>
              <a:gd name="T104" fmla="*/ 2147483647 w 1769"/>
              <a:gd name="T105" fmla="*/ 2147483647 h 1866"/>
              <a:gd name="T106" fmla="*/ 2147483647 w 1769"/>
              <a:gd name="T107" fmla="*/ 2147483647 h 1866"/>
              <a:gd name="T108" fmla="*/ 2147483647 w 1769"/>
              <a:gd name="T109" fmla="*/ 2147483647 h 1866"/>
              <a:gd name="T110" fmla="*/ 2147483647 w 1769"/>
              <a:gd name="T111" fmla="*/ 2147483647 h 1866"/>
              <a:gd name="T112" fmla="*/ 2147483647 w 1769"/>
              <a:gd name="T113" fmla="*/ 2147483647 h 1866"/>
              <a:gd name="T114" fmla="*/ 2147483647 w 1769"/>
              <a:gd name="T115" fmla="*/ 2147483647 h 1866"/>
              <a:gd name="T116" fmla="*/ 2147483647 w 1769"/>
              <a:gd name="T117" fmla="*/ 2147483647 h 1866"/>
              <a:gd name="T118" fmla="*/ 2147483647 w 1769"/>
              <a:gd name="T119" fmla="*/ 2147483647 h 1866"/>
              <a:gd name="T120" fmla="*/ 2147483647 w 1769"/>
              <a:gd name="T121" fmla="*/ 2147483647 h 1866"/>
              <a:gd name="T122" fmla="*/ 2147483647 w 1769"/>
              <a:gd name="T123" fmla="*/ 2147483647 h 1866"/>
              <a:gd name="T124" fmla="*/ 2147483647 w 1769"/>
              <a:gd name="T125" fmla="*/ 2147483647 h 186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69" h="1866">
                <a:moveTo>
                  <a:pt x="1187" y="268"/>
                </a:moveTo>
                <a:lnTo>
                  <a:pt x="1598" y="268"/>
                </a:lnTo>
                <a:lnTo>
                  <a:pt x="1598" y="1227"/>
                </a:lnTo>
                <a:lnTo>
                  <a:pt x="1559" y="1248"/>
                </a:lnTo>
                <a:lnTo>
                  <a:pt x="1516" y="1271"/>
                </a:lnTo>
                <a:lnTo>
                  <a:pt x="1469" y="1294"/>
                </a:lnTo>
                <a:lnTo>
                  <a:pt x="1418" y="1317"/>
                </a:lnTo>
                <a:lnTo>
                  <a:pt x="1365" y="1338"/>
                </a:lnTo>
                <a:lnTo>
                  <a:pt x="1307" y="1359"/>
                </a:lnTo>
                <a:lnTo>
                  <a:pt x="1247" y="1381"/>
                </a:lnTo>
                <a:lnTo>
                  <a:pt x="1187" y="1402"/>
                </a:lnTo>
                <a:lnTo>
                  <a:pt x="1187" y="1342"/>
                </a:lnTo>
                <a:lnTo>
                  <a:pt x="1213" y="1330"/>
                </a:lnTo>
                <a:lnTo>
                  <a:pt x="1238" y="1318"/>
                </a:lnTo>
                <a:lnTo>
                  <a:pt x="1262" y="1304"/>
                </a:lnTo>
                <a:lnTo>
                  <a:pt x="1286" y="1290"/>
                </a:lnTo>
                <a:lnTo>
                  <a:pt x="1309" y="1274"/>
                </a:lnTo>
                <a:lnTo>
                  <a:pt x="1332" y="1257"/>
                </a:lnTo>
                <a:lnTo>
                  <a:pt x="1352" y="1238"/>
                </a:lnTo>
                <a:lnTo>
                  <a:pt x="1372" y="1219"/>
                </a:lnTo>
                <a:lnTo>
                  <a:pt x="1381" y="1208"/>
                </a:lnTo>
                <a:lnTo>
                  <a:pt x="1389" y="1197"/>
                </a:lnTo>
                <a:lnTo>
                  <a:pt x="1395" y="1185"/>
                </a:lnTo>
                <a:lnTo>
                  <a:pt x="1400" y="1174"/>
                </a:lnTo>
                <a:lnTo>
                  <a:pt x="1404" y="1161"/>
                </a:lnTo>
                <a:lnTo>
                  <a:pt x="1405" y="1149"/>
                </a:lnTo>
                <a:lnTo>
                  <a:pt x="1405" y="1136"/>
                </a:lnTo>
                <a:lnTo>
                  <a:pt x="1404" y="1125"/>
                </a:lnTo>
                <a:lnTo>
                  <a:pt x="1400" y="1110"/>
                </a:lnTo>
                <a:lnTo>
                  <a:pt x="1394" y="1097"/>
                </a:lnTo>
                <a:lnTo>
                  <a:pt x="1385" y="1084"/>
                </a:lnTo>
                <a:lnTo>
                  <a:pt x="1376" y="1073"/>
                </a:lnTo>
                <a:lnTo>
                  <a:pt x="1365" y="1063"/>
                </a:lnTo>
                <a:lnTo>
                  <a:pt x="1351" y="1054"/>
                </a:lnTo>
                <a:lnTo>
                  <a:pt x="1337" y="1046"/>
                </a:lnTo>
                <a:lnTo>
                  <a:pt x="1322" y="1039"/>
                </a:lnTo>
                <a:lnTo>
                  <a:pt x="1307" y="1033"/>
                </a:lnTo>
                <a:lnTo>
                  <a:pt x="1290" y="1026"/>
                </a:lnTo>
                <a:lnTo>
                  <a:pt x="1272" y="1021"/>
                </a:lnTo>
                <a:lnTo>
                  <a:pt x="1255" y="1017"/>
                </a:lnTo>
                <a:lnTo>
                  <a:pt x="1221" y="1012"/>
                </a:lnTo>
                <a:lnTo>
                  <a:pt x="1187" y="1009"/>
                </a:lnTo>
                <a:lnTo>
                  <a:pt x="1187" y="649"/>
                </a:lnTo>
                <a:lnTo>
                  <a:pt x="1769" y="547"/>
                </a:lnTo>
                <a:lnTo>
                  <a:pt x="1671" y="0"/>
                </a:lnTo>
                <a:lnTo>
                  <a:pt x="1187" y="85"/>
                </a:lnTo>
                <a:lnTo>
                  <a:pt x="1187" y="268"/>
                </a:lnTo>
                <a:close/>
                <a:moveTo>
                  <a:pt x="1187" y="1442"/>
                </a:moveTo>
                <a:lnTo>
                  <a:pt x="1187" y="1866"/>
                </a:lnTo>
                <a:lnTo>
                  <a:pt x="1598" y="1866"/>
                </a:lnTo>
                <a:lnTo>
                  <a:pt x="1598" y="1280"/>
                </a:lnTo>
                <a:lnTo>
                  <a:pt x="1592" y="1284"/>
                </a:lnTo>
                <a:lnTo>
                  <a:pt x="1584" y="1288"/>
                </a:lnTo>
                <a:lnTo>
                  <a:pt x="1578" y="1290"/>
                </a:lnTo>
                <a:lnTo>
                  <a:pt x="1572" y="1293"/>
                </a:lnTo>
                <a:lnTo>
                  <a:pt x="1565" y="1296"/>
                </a:lnTo>
                <a:lnTo>
                  <a:pt x="1560" y="1299"/>
                </a:lnTo>
                <a:lnTo>
                  <a:pt x="1554" y="1301"/>
                </a:lnTo>
                <a:lnTo>
                  <a:pt x="1548" y="1304"/>
                </a:lnTo>
                <a:lnTo>
                  <a:pt x="1505" y="1323"/>
                </a:lnTo>
                <a:lnTo>
                  <a:pt x="1461" y="1341"/>
                </a:lnTo>
                <a:lnTo>
                  <a:pt x="1416" y="1358"/>
                </a:lnTo>
                <a:lnTo>
                  <a:pt x="1371" y="1376"/>
                </a:lnTo>
                <a:lnTo>
                  <a:pt x="1325" y="1394"/>
                </a:lnTo>
                <a:lnTo>
                  <a:pt x="1280" y="1410"/>
                </a:lnTo>
                <a:lnTo>
                  <a:pt x="1233" y="1426"/>
                </a:lnTo>
                <a:lnTo>
                  <a:pt x="1187" y="1442"/>
                </a:lnTo>
                <a:close/>
                <a:moveTo>
                  <a:pt x="1187" y="1288"/>
                </a:moveTo>
                <a:lnTo>
                  <a:pt x="1208" y="1277"/>
                </a:lnTo>
                <a:lnTo>
                  <a:pt x="1230" y="1267"/>
                </a:lnTo>
                <a:lnTo>
                  <a:pt x="1251" y="1255"/>
                </a:lnTo>
                <a:lnTo>
                  <a:pt x="1272" y="1243"/>
                </a:lnTo>
                <a:lnTo>
                  <a:pt x="1293" y="1229"/>
                </a:lnTo>
                <a:lnTo>
                  <a:pt x="1312" y="1216"/>
                </a:lnTo>
                <a:lnTo>
                  <a:pt x="1328" y="1202"/>
                </a:lnTo>
                <a:lnTo>
                  <a:pt x="1341" y="1188"/>
                </a:lnTo>
                <a:lnTo>
                  <a:pt x="1346" y="1181"/>
                </a:lnTo>
                <a:lnTo>
                  <a:pt x="1349" y="1175"/>
                </a:lnTo>
                <a:lnTo>
                  <a:pt x="1353" y="1169"/>
                </a:lnTo>
                <a:lnTo>
                  <a:pt x="1356" y="1161"/>
                </a:lnTo>
                <a:lnTo>
                  <a:pt x="1357" y="1155"/>
                </a:lnTo>
                <a:lnTo>
                  <a:pt x="1358" y="1149"/>
                </a:lnTo>
                <a:lnTo>
                  <a:pt x="1358" y="1142"/>
                </a:lnTo>
                <a:lnTo>
                  <a:pt x="1357" y="1135"/>
                </a:lnTo>
                <a:lnTo>
                  <a:pt x="1356" y="1128"/>
                </a:lnTo>
                <a:lnTo>
                  <a:pt x="1353" y="1122"/>
                </a:lnTo>
                <a:lnTo>
                  <a:pt x="1351" y="1117"/>
                </a:lnTo>
                <a:lnTo>
                  <a:pt x="1347" y="1111"/>
                </a:lnTo>
                <a:lnTo>
                  <a:pt x="1342" y="1106"/>
                </a:lnTo>
                <a:lnTo>
                  <a:pt x="1337" y="1101"/>
                </a:lnTo>
                <a:lnTo>
                  <a:pt x="1329" y="1096"/>
                </a:lnTo>
                <a:lnTo>
                  <a:pt x="1323" y="1092"/>
                </a:lnTo>
                <a:lnTo>
                  <a:pt x="1308" y="1084"/>
                </a:lnTo>
                <a:lnTo>
                  <a:pt x="1291" y="1078"/>
                </a:lnTo>
                <a:lnTo>
                  <a:pt x="1275" y="1073"/>
                </a:lnTo>
                <a:lnTo>
                  <a:pt x="1259" y="1069"/>
                </a:lnTo>
                <a:lnTo>
                  <a:pt x="1241" y="1065"/>
                </a:lnTo>
                <a:lnTo>
                  <a:pt x="1223" y="1063"/>
                </a:lnTo>
                <a:lnTo>
                  <a:pt x="1204" y="1062"/>
                </a:lnTo>
                <a:lnTo>
                  <a:pt x="1187" y="1060"/>
                </a:lnTo>
                <a:lnTo>
                  <a:pt x="1187" y="1288"/>
                </a:lnTo>
                <a:close/>
                <a:moveTo>
                  <a:pt x="620" y="268"/>
                </a:moveTo>
                <a:lnTo>
                  <a:pt x="1187" y="268"/>
                </a:lnTo>
                <a:lnTo>
                  <a:pt x="1187" y="85"/>
                </a:lnTo>
                <a:lnTo>
                  <a:pt x="1084" y="104"/>
                </a:lnTo>
                <a:lnTo>
                  <a:pt x="1182" y="650"/>
                </a:lnTo>
                <a:lnTo>
                  <a:pt x="1187" y="649"/>
                </a:lnTo>
                <a:lnTo>
                  <a:pt x="1187" y="1009"/>
                </a:lnTo>
                <a:lnTo>
                  <a:pt x="1184" y="1009"/>
                </a:lnTo>
                <a:lnTo>
                  <a:pt x="1180" y="1009"/>
                </a:lnTo>
                <a:lnTo>
                  <a:pt x="1178" y="1009"/>
                </a:lnTo>
                <a:lnTo>
                  <a:pt x="1174" y="1009"/>
                </a:lnTo>
                <a:lnTo>
                  <a:pt x="1171" y="1009"/>
                </a:lnTo>
                <a:lnTo>
                  <a:pt x="1168" y="1009"/>
                </a:lnTo>
                <a:lnTo>
                  <a:pt x="1165" y="1009"/>
                </a:lnTo>
                <a:lnTo>
                  <a:pt x="1163" y="1009"/>
                </a:lnTo>
                <a:lnTo>
                  <a:pt x="1142" y="1009"/>
                </a:lnTo>
                <a:lnTo>
                  <a:pt x="1123" y="1009"/>
                </a:lnTo>
                <a:lnTo>
                  <a:pt x="1103" y="1009"/>
                </a:lnTo>
                <a:lnTo>
                  <a:pt x="1084" y="1010"/>
                </a:lnTo>
                <a:lnTo>
                  <a:pt x="1065" y="1011"/>
                </a:lnTo>
                <a:lnTo>
                  <a:pt x="1045" y="1014"/>
                </a:lnTo>
                <a:lnTo>
                  <a:pt x="1026" y="1016"/>
                </a:lnTo>
                <a:lnTo>
                  <a:pt x="1007" y="1020"/>
                </a:lnTo>
                <a:lnTo>
                  <a:pt x="1006" y="1014"/>
                </a:lnTo>
                <a:lnTo>
                  <a:pt x="1005" y="1007"/>
                </a:lnTo>
                <a:lnTo>
                  <a:pt x="1004" y="1001"/>
                </a:lnTo>
                <a:lnTo>
                  <a:pt x="1002" y="995"/>
                </a:lnTo>
                <a:lnTo>
                  <a:pt x="1001" y="988"/>
                </a:lnTo>
                <a:lnTo>
                  <a:pt x="1000" y="983"/>
                </a:lnTo>
                <a:lnTo>
                  <a:pt x="999" y="977"/>
                </a:lnTo>
                <a:lnTo>
                  <a:pt x="997" y="971"/>
                </a:lnTo>
                <a:lnTo>
                  <a:pt x="996" y="968"/>
                </a:lnTo>
                <a:lnTo>
                  <a:pt x="995" y="967"/>
                </a:lnTo>
                <a:lnTo>
                  <a:pt x="993" y="966"/>
                </a:lnTo>
                <a:lnTo>
                  <a:pt x="991" y="964"/>
                </a:lnTo>
                <a:lnTo>
                  <a:pt x="990" y="964"/>
                </a:lnTo>
                <a:lnTo>
                  <a:pt x="987" y="964"/>
                </a:lnTo>
                <a:lnTo>
                  <a:pt x="985" y="966"/>
                </a:lnTo>
                <a:lnTo>
                  <a:pt x="982" y="967"/>
                </a:lnTo>
                <a:lnTo>
                  <a:pt x="977" y="969"/>
                </a:lnTo>
                <a:lnTo>
                  <a:pt x="972" y="973"/>
                </a:lnTo>
                <a:lnTo>
                  <a:pt x="967" y="978"/>
                </a:lnTo>
                <a:lnTo>
                  <a:pt x="963" y="985"/>
                </a:lnTo>
                <a:lnTo>
                  <a:pt x="959" y="990"/>
                </a:lnTo>
                <a:lnTo>
                  <a:pt x="956" y="996"/>
                </a:lnTo>
                <a:lnTo>
                  <a:pt x="953" y="1001"/>
                </a:lnTo>
                <a:lnTo>
                  <a:pt x="949" y="1006"/>
                </a:lnTo>
                <a:lnTo>
                  <a:pt x="949" y="1007"/>
                </a:lnTo>
                <a:lnTo>
                  <a:pt x="949" y="1009"/>
                </a:lnTo>
                <a:lnTo>
                  <a:pt x="949" y="1010"/>
                </a:lnTo>
                <a:lnTo>
                  <a:pt x="949" y="1011"/>
                </a:lnTo>
                <a:lnTo>
                  <a:pt x="949" y="1012"/>
                </a:lnTo>
                <a:lnTo>
                  <a:pt x="949" y="1014"/>
                </a:lnTo>
                <a:lnTo>
                  <a:pt x="951" y="1015"/>
                </a:lnTo>
                <a:lnTo>
                  <a:pt x="951" y="1016"/>
                </a:lnTo>
                <a:lnTo>
                  <a:pt x="952" y="1017"/>
                </a:lnTo>
                <a:lnTo>
                  <a:pt x="953" y="1019"/>
                </a:lnTo>
                <a:lnTo>
                  <a:pt x="953" y="1020"/>
                </a:lnTo>
                <a:lnTo>
                  <a:pt x="954" y="1022"/>
                </a:lnTo>
                <a:lnTo>
                  <a:pt x="956" y="1024"/>
                </a:lnTo>
                <a:lnTo>
                  <a:pt x="956" y="1026"/>
                </a:lnTo>
                <a:lnTo>
                  <a:pt x="957" y="1029"/>
                </a:lnTo>
                <a:lnTo>
                  <a:pt x="958" y="1031"/>
                </a:lnTo>
                <a:lnTo>
                  <a:pt x="954" y="1033"/>
                </a:lnTo>
                <a:lnTo>
                  <a:pt x="951" y="1034"/>
                </a:lnTo>
                <a:lnTo>
                  <a:pt x="945" y="1036"/>
                </a:lnTo>
                <a:lnTo>
                  <a:pt x="942" y="1038"/>
                </a:lnTo>
                <a:lnTo>
                  <a:pt x="938" y="1039"/>
                </a:lnTo>
                <a:lnTo>
                  <a:pt x="934" y="1040"/>
                </a:lnTo>
                <a:lnTo>
                  <a:pt x="930" y="1041"/>
                </a:lnTo>
                <a:lnTo>
                  <a:pt x="927" y="1043"/>
                </a:lnTo>
                <a:lnTo>
                  <a:pt x="923" y="1045"/>
                </a:lnTo>
                <a:lnTo>
                  <a:pt x="919" y="1046"/>
                </a:lnTo>
                <a:lnTo>
                  <a:pt x="916" y="1048"/>
                </a:lnTo>
                <a:lnTo>
                  <a:pt x="914" y="1049"/>
                </a:lnTo>
                <a:lnTo>
                  <a:pt x="913" y="1051"/>
                </a:lnTo>
                <a:lnTo>
                  <a:pt x="911" y="1053"/>
                </a:lnTo>
                <a:lnTo>
                  <a:pt x="911" y="1055"/>
                </a:lnTo>
                <a:lnTo>
                  <a:pt x="910" y="1057"/>
                </a:lnTo>
                <a:lnTo>
                  <a:pt x="908" y="1064"/>
                </a:lnTo>
                <a:lnTo>
                  <a:pt x="905" y="1073"/>
                </a:lnTo>
                <a:lnTo>
                  <a:pt x="904" y="1082"/>
                </a:lnTo>
                <a:lnTo>
                  <a:pt x="903" y="1091"/>
                </a:lnTo>
                <a:lnTo>
                  <a:pt x="903" y="1099"/>
                </a:lnTo>
                <a:lnTo>
                  <a:pt x="903" y="1107"/>
                </a:lnTo>
                <a:lnTo>
                  <a:pt x="903" y="1113"/>
                </a:lnTo>
                <a:lnTo>
                  <a:pt x="903" y="1118"/>
                </a:lnTo>
                <a:lnTo>
                  <a:pt x="904" y="1120"/>
                </a:lnTo>
                <a:lnTo>
                  <a:pt x="905" y="1121"/>
                </a:lnTo>
                <a:lnTo>
                  <a:pt x="908" y="1122"/>
                </a:lnTo>
                <a:lnTo>
                  <a:pt x="910" y="1123"/>
                </a:lnTo>
                <a:lnTo>
                  <a:pt x="913" y="1123"/>
                </a:lnTo>
                <a:lnTo>
                  <a:pt x="914" y="1123"/>
                </a:lnTo>
                <a:lnTo>
                  <a:pt x="916" y="1122"/>
                </a:lnTo>
                <a:lnTo>
                  <a:pt x="919" y="1122"/>
                </a:lnTo>
                <a:lnTo>
                  <a:pt x="920" y="1120"/>
                </a:lnTo>
                <a:lnTo>
                  <a:pt x="924" y="1117"/>
                </a:lnTo>
                <a:lnTo>
                  <a:pt x="928" y="1115"/>
                </a:lnTo>
                <a:lnTo>
                  <a:pt x="934" y="1111"/>
                </a:lnTo>
                <a:lnTo>
                  <a:pt x="942" y="1106"/>
                </a:lnTo>
                <a:lnTo>
                  <a:pt x="949" y="1102"/>
                </a:lnTo>
                <a:lnTo>
                  <a:pt x="959" y="1097"/>
                </a:lnTo>
                <a:lnTo>
                  <a:pt x="969" y="1092"/>
                </a:lnTo>
                <a:lnTo>
                  <a:pt x="969" y="1093"/>
                </a:lnTo>
                <a:lnTo>
                  <a:pt x="971" y="1094"/>
                </a:lnTo>
                <a:lnTo>
                  <a:pt x="971" y="1096"/>
                </a:lnTo>
                <a:lnTo>
                  <a:pt x="971" y="1097"/>
                </a:lnTo>
                <a:lnTo>
                  <a:pt x="971" y="1098"/>
                </a:lnTo>
                <a:lnTo>
                  <a:pt x="971" y="1099"/>
                </a:lnTo>
                <a:lnTo>
                  <a:pt x="973" y="1121"/>
                </a:lnTo>
                <a:lnTo>
                  <a:pt x="975" y="1144"/>
                </a:lnTo>
                <a:lnTo>
                  <a:pt x="976" y="1166"/>
                </a:lnTo>
                <a:lnTo>
                  <a:pt x="976" y="1192"/>
                </a:lnTo>
                <a:lnTo>
                  <a:pt x="976" y="1218"/>
                </a:lnTo>
                <a:lnTo>
                  <a:pt x="976" y="1246"/>
                </a:lnTo>
                <a:lnTo>
                  <a:pt x="976" y="1277"/>
                </a:lnTo>
                <a:lnTo>
                  <a:pt x="975" y="1310"/>
                </a:lnTo>
                <a:lnTo>
                  <a:pt x="975" y="1314"/>
                </a:lnTo>
                <a:lnTo>
                  <a:pt x="975" y="1319"/>
                </a:lnTo>
                <a:lnTo>
                  <a:pt x="975" y="1324"/>
                </a:lnTo>
                <a:lnTo>
                  <a:pt x="973" y="1328"/>
                </a:lnTo>
                <a:lnTo>
                  <a:pt x="973" y="1333"/>
                </a:lnTo>
                <a:lnTo>
                  <a:pt x="973" y="1337"/>
                </a:lnTo>
                <a:lnTo>
                  <a:pt x="973" y="1342"/>
                </a:lnTo>
                <a:lnTo>
                  <a:pt x="973" y="1346"/>
                </a:lnTo>
                <a:lnTo>
                  <a:pt x="971" y="1346"/>
                </a:lnTo>
                <a:lnTo>
                  <a:pt x="968" y="1346"/>
                </a:lnTo>
                <a:lnTo>
                  <a:pt x="966" y="1346"/>
                </a:lnTo>
                <a:lnTo>
                  <a:pt x="963" y="1346"/>
                </a:lnTo>
                <a:lnTo>
                  <a:pt x="961" y="1346"/>
                </a:lnTo>
                <a:lnTo>
                  <a:pt x="958" y="1346"/>
                </a:lnTo>
                <a:lnTo>
                  <a:pt x="956" y="1346"/>
                </a:lnTo>
                <a:lnTo>
                  <a:pt x="953" y="1346"/>
                </a:lnTo>
                <a:lnTo>
                  <a:pt x="945" y="1344"/>
                </a:lnTo>
                <a:lnTo>
                  <a:pt x="939" y="1344"/>
                </a:lnTo>
                <a:lnTo>
                  <a:pt x="932" y="1343"/>
                </a:lnTo>
                <a:lnTo>
                  <a:pt x="927" y="1343"/>
                </a:lnTo>
                <a:lnTo>
                  <a:pt x="920" y="1344"/>
                </a:lnTo>
                <a:lnTo>
                  <a:pt x="916" y="1347"/>
                </a:lnTo>
                <a:lnTo>
                  <a:pt x="911" y="1351"/>
                </a:lnTo>
                <a:lnTo>
                  <a:pt x="909" y="1356"/>
                </a:lnTo>
                <a:lnTo>
                  <a:pt x="906" y="1359"/>
                </a:lnTo>
                <a:lnTo>
                  <a:pt x="903" y="1367"/>
                </a:lnTo>
                <a:lnTo>
                  <a:pt x="899" y="1375"/>
                </a:lnTo>
                <a:lnTo>
                  <a:pt x="895" y="1382"/>
                </a:lnTo>
                <a:lnTo>
                  <a:pt x="891" y="1391"/>
                </a:lnTo>
                <a:lnTo>
                  <a:pt x="890" y="1397"/>
                </a:lnTo>
                <a:lnTo>
                  <a:pt x="890" y="1401"/>
                </a:lnTo>
                <a:lnTo>
                  <a:pt x="891" y="1404"/>
                </a:lnTo>
                <a:lnTo>
                  <a:pt x="892" y="1406"/>
                </a:lnTo>
                <a:lnTo>
                  <a:pt x="895" y="1409"/>
                </a:lnTo>
                <a:lnTo>
                  <a:pt x="901" y="1410"/>
                </a:lnTo>
                <a:lnTo>
                  <a:pt x="909" y="1411"/>
                </a:lnTo>
                <a:lnTo>
                  <a:pt x="916" y="1412"/>
                </a:lnTo>
                <a:lnTo>
                  <a:pt x="925" y="1412"/>
                </a:lnTo>
                <a:lnTo>
                  <a:pt x="935" y="1412"/>
                </a:lnTo>
                <a:lnTo>
                  <a:pt x="945" y="1411"/>
                </a:lnTo>
                <a:lnTo>
                  <a:pt x="957" y="1409"/>
                </a:lnTo>
                <a:lnTo>
                  <a:pt x="969" y="1407"/>
                </a:lnTo>
                <a:lnTo>
                  <a:pt x="968" y="1415"/>
                </a:lnTo>
                <a:lnTo>
                  <a:pt x="967" y="1423"/>
                </a:lnTo>
                <a:lnTo>
                  <a:pt x="967" y="1431"/>
                </a:lnTo>
                <a:lnTo>
                  <a:pt x="966" y="1439"/>
                </a:lnTo>
                <a:lnTo>
                  <a:pt x="966" y="1447"/>
                </a:lnTo>
                <a:lnTo>
                  <a:pt x="964" y="1454"/>
                </a:lnTo>
                <a:lnTo>
                  <a:pt x="963" y="1463"/>
                </a:lnTo>
                <a:lnTo>
                  <a:pt x="963" y="1471"/>
                </a:lnTo>
                <a:lnTo>
                  <a:pt x="962" y="1471"/>
                </a:lnTo>
                <a:lnTo>
                  <a:pt x="959" y="1471"/>
                </a:lnTo>
                <a:lnTo>
                  <a:pt x="958" y="1472"/>
                </a:lnTo>
                <a:lnTo>
                  <a:pt x="957" y="1472"/>
                </a:lnTo>
                <a:lnTo>
                  <a:pt x="956" y="1472"/>
                </a:lnTo>
                <a:lnTo>
                  <a:pt x="954" y="1473"/>
                </a:lnTo>
                <a:lnTo>
                  <a:pt x="953" y="1473"/>
                </a:lnTo>
                <a:lnTo>
                  <a:pt x="951" y="1473"/>
                </a:lnTo>
                <a:lnTo>
                  <a:pt x="911" y="1484"/>
                </a:lnTo>
                <a:lnTo>
                  <a:pt x="871" y="1495"/>
                </a:lnTo>
                <a:lnTo>
                  <a:pt x="831" y="1505"/>
                </a:lnTo>
                <a:lnTo>
                  <a:pt x="788" y="1515"/>
                </a:lnTo>
                <a:lnTo>
                  <a:pt x="746" y="1524"/>
                </a:lnTo>
                <a:lnTo>
                  <a:pt x="704" y="1532"/>
                </a:lnTo>
                <a:lnTo>
                  <a:pt x="661" y="1540"/>
                </a:lnTo>
                <a:lnTo>
                  <a:pt x="620" y="1548"/>
                </a:lnTo>
                <a:lnTo>
                  <a:pt x="620" y="1200"/>
                </a:lnTo>
                <a:lnTo>
                  <a:pt x="630" y="1189"/>
                </a:lnTo>
                <a:lnTo>
                  <a:pt x="640" y="1176"/>
                </a:lnTo>
                <a:lnTo>
                  <a:pt x="650" y="1165"/>
                </a:lnTo>
                <a:lnTo>
                  <a:pt x="660" y="1154"/>
                </a:lnTo>
                <a:lnTo>
                  <a:pt x="670" y="1142"/>
                </a:lnTo>
                <a:lnTo>
                  <a:pt x="680" y="1132"/>
                </a:lnTo>
                <a:lnTo>
                  <a:pt x="690" y="1122"/>
                </a:lnTo>
                <a:lnTo>
                  <a:pt x="701" y="1112"/>
                </a:lnTo>
                <a:lnTo>
                  <a:pt x="712" y="1102"/>
                </a:lnTo>
                <a:lnTo>
                  <a:pt x="723" y="1093"/>
                </a:lnTo>
                <a:lnTo>
                  <a:pt x="732" y="1088"/>
                </a:lnTo>
                <a:lnTo>
                  <a:pt x="740" y="1083"/>
                </a:lnTo>
                <a:lnTo>
                  <a:pt x="747" y="1080"/>
                </a:lnTo>
                <a:lnTo>
                  <a:pt x="754" y="1078"/>
                </a:lnTo>
                <a:lnTo>
                  <a:pt x="759" y="1078"/>
                </a:lnTo>
                <a:lnTo>
                  <a:pt x="764" y="1079"/>
                </a:lnTo>
                <a:lnTo>
                  <a:pt x="767" y="1082"/>
                </a:lnTo>
                <a:lnTo>
                  <a:pt x="771" y="1084"/>
                </a:lnTo>
                <a:lnTo>
                  <a:pt x="774" y="1089"/>
                </a:lnTo>
                <a:lnTo>
                  <a:pt x="776" y="1093"/>
                </a:lnTo>
                <a:lnTo>
                  <a:pt x="779" y="1104"/>
                </a:lnTo>
                <a:lnTo>
                  <a:pt x="781" y="1117"/>
                </a:lnTo>
                <a:lnTo>
                  <a:pt x="781" y="1136"/>
                </a:lnTo>
                <a:lnTo>
                  <a:pt x="783" y="1156"/>
                </a:lnTo>
                <a:lnTo>
                  <a:pt x="783" y="1178"/>
                </a:lnTo>
                <a:lnTo>
                  <a:pt x="781" y="1198"/>
                </a:lnTo>
                <a:lnTo>
                  <a:pt x="778" y="1241"/>
                </a:lnTo>
                <a:lnTo>
                  <a:pt x="773" y="1284"/>
                </a:lnTo>
                <a:lnTo>
                  <a:pt x="766" y="1327"/>
                </a:lnTo>
                <a:lnTo>
                  <a:pt x="759" y="1370"/>
                </a:lnTo>
                <a:lnTo>
                  <a:pt x="750" y="1411"/>
                </a:lnTo>
                <a:lnTo>
                  <a:pt x="742" y="1452"/>
                </a:lnTo>
                <a:lnTo>
                  <a:pt x="742" y="1455"/>
                </a:lnTo>
                <a:lnTo>
                  <a:pt x="742" y="1459"/>
                </a:lnTo>
                <a:lnTo>
                  <a:pt x="744" y="1462"/>
                </a:lnTo>
                <a:lnTo>
                  <a:pt x="746" y="1464"/>
                </a:lnTo>
                <a:lnTo>
                  <a:pt x="747" y="1464"/>
                </a:lnTo>
                <a:lnTo>
                  <a:pt x="750" y="1465"/>
                </a:lnTo>
                <a:lnTo>
                  <a:pt x="752" y="1465"/>
                </a:lnTo>
                <a:lnTo>
                  <a:pt x="755" y="1464"/>
                </a:lnTo>
                <a:lnTo>
                  <a:pt x="759" y="1463"/>
                </a:lnTo>
                <a:lnTo>
                  <a:pt x="762" y="1462"/>
                </a:lnTo>
                <a:lnTo>
                  <a:pt x="769" y="1459"/>
                </a:lnTo>
                <a:lnTo>
                  <a:pt x="774" y="1458"/>
                </a:lnTo>
                <a:lnTo>
                  <a:pt x="779" y="1455"/>
                </a:lnTo>
                <a:lnTo>
                  <a:pt x="783" y="1454"/>
                </a:lnTo>
                <a:lnTo>
                  <a:pt x="786" y="1453"/>
                </a:lnTo>
                <a:lnTo>
                  <a:pt x="790" y="1452"/>
                </a:lnTo>
                <a:lnTo>
                  <a:pt x="794" y="1449"/>
                </a:lnTo>
                <a:lnTo>
                  <a:pt x="798" y="1445"/>
                </a:lnTo>
                <a:lnTo>
                  <a:pt x="800" y="1443"/>
                </a:lnTo>
                <a:lnTo>
                  <a:pt x="802" y="1440"/>
                </a:lnTo>
                <a:lnTo>
                  <a:pt x="803" y="1436"/>
                </a:lnTo>
                <a:lnTo>
                  <a:pt x="804" y="1434"/>
                </a:lnTo>
                <a:lnTo>
                  <a:pt x="804" y="1431"/>
                </a:lnTo>
                <a:lnTo>
                  <a:pt x="804" y="1429"/>
                </a:lnTo>
                <a:lnTo>
                  <a:pt x="812" y="1388"/>
                </a:lnTo>
                <a:lnTo>
                  <a:pt x="819" y="1342"/>
                </a:lnTo>
                <a:lnTo>
                  <a:pt x="826" y="1293"/>
                </a:lnTo>
                <a:lnTo>
                  <a:pt x="831" y="1243"/>
                </a:lnTo>
                <a:lnTo>
                  <a:pt x="833" y="1195"/>
                </a:lnTo>
                <a:lnTo>
                  <a:pt x="833" y="1152"/>
                </a:lnTo>
                <a:lnTo>
                  <a:pt x="833" y="1134"/>
                </a:lnTo>
                <a:lnTo>
                  <a:pt x="831" y="1116"/>
                </a:lnTo>
                <a:lnTo>
                  <a:pt x="829" y="1102"/>
                </a:lnTo>
                <a:lnTo>
                  <a:pt x="826" y="1089"/>
                </a:lnTo>
                <a:lnTo>
                  <a:pt x="819" y="1074"/>
                </a:lnTo>
                <a:lnTo>
                  <a:pt x="812" y="1062"/>
                </a:lnTo>
                <a:lnTo>
                  <a:pt x="804" y="1051"/>
                </a:lnTo>
                <a:lnTo>
                  <a:pt x="795" y="1045"/>
                </a:lnTo>
                <a:lnTo>
                  <a:pt x="785" y="1040"/>
                </a:lnTo>
                <a:lnTo>
                  <a:pt x="775" y="1036"/>
                </a:lnTo>
                <a:lnTo>
                  <a:pt x="764" y="1035"/>
                </a:lnTo>
                <a:lnTo>
                  <a:pt x="754" y="1036"/>
                </a:lnTo>
                <a:lnTo>
                  <a:pt x="742" y="1038"/>
                </a:lnTo>
                <a:lnTo>
                  <a:pt x="731" y="1040"/>
                </a:lnTo>
                <a:lnTo>
                  <a:pt x="721" y="1044"/>
                </a:lnTo>
                <a:lnTo>
                  <a:pt x="711" y="1049"/>
                </a:lnTo>
                <a:lnTo>
                  <a:pt x="692" y="1059"/>
                </a:lnTo>
                <a:lnTo>
                  <a:pt x="675" y="1070"/>
                </a:lnTo>
                <a:lnTo>
                  <a:pt x="670" y="1075"/>
                </a:lnTo>
                <a:lnTo>
                  <a:pt x="663" y="1080"/>
                </a:lnTo>
                <a:lnTo>
                  <a:pt x="656" y="1087"/>
                </a:lnTo>
                <a:lnTo>
                  <a:pt x="650" y="1093"/>
                </a:lnTo>
                <a:lnTo>
                  <a:pt x="643" y="1101"/>
                </a:lnTo>
                <a:lnTo>
                  <a:pt x="635" y="1108"/>
                </a:lnTo>
                <a:lnTo>
                  <a:pt x="627" y="1117"/>
                </a:lnTo>
                <a:lnTo>
                  <a:pt x="620" y="1125"/>
                </a:lnTo>
                <a:lnTo>
                  <a:pt x="620" y="833"/>
                </a:lnTo>
                <a:lnTo>
                  <a:pt x="626" y="818"/>
                </a:lnTo>
                <a:lnTo>
                  <a:pt x="632" y="804"/>
                </a:lnTo>
                <a:lnTo>
                  <a:pt x="640" y="789"/>
                </a:lnTo>
                <a:lnTo>
                  <a:pt x="646" y="775"/>
                </a:lnTo>
                <a:lnTo>
                  <a:pt x="654" y="761"/>
                </a:lnTo>
                <a:lnTo>
                  <a:pt x="660" y="750"/>
                </a:lnTo>
                <a:lnTo>
                  <a:pt x="666" y="738"/>
                </a:lnTo>
                <a:lnTo>
                  <a:pt x="673" y="730"/>
                </a:lnTo>
                <a:lnTo>
                  <a:pt x="677" y="722"/>
                </a:lnTo>
                <a:lnTo>
                  <a:pt x="679" y="716"/>
                </a:lnTo>
                <a:lnTo>
                  <a:pt x="679" y="709"/>
                </a:lnTo>
                <a:lnTo>
                  <a:pt x="678" y="703"/>
                </a:lnTo>
                <a:lnTo>
                  <a:pt x="674" y="698"/>
                </a:lnTo>
                <a:lnTo>
                  <a:pt x="669" y="692"/>
                </a:lnTo>
                <a:lnTo>
                  <a:pt x="663" y="684"/>
                </a:lnTo>
                <a:lnTo>
                  <a:pt x="655" y="675"/>
                </a:lnTo>
                <a:lnTo>
                  <a:pt x="653" y="673"/>
                </a:lnTo>
                <a:lnTo>
                  <a:pt x="650" y="669"/>
                </a:lnTo>
                <a:lnTo>
                  <a:pt x="645" y="665"/>
                </a:lnTo>
                <a:lnTo>
                  <a:pt x="640" y="661"/>
                </a:lnTo>
                <a:lnTo>
                  <a:pt x="635" y="660"/>
                </a:lnTo>
                <a:lnTo>
                  <a:pt x="631" y="661"/>
                </a:lnTo>
                <a:lnTo>
                  <a:pt x="629" y="663"/>
                </a:lnTo>
                <a:lnTo>
                  <a:pt x="626" y="665"/>
                </a:lnTo>
                <a:lnTo>
                  <a:pt x="625" y="668"/>
                </a:lnTo>
                <a:lnTo>
                  <a:pt x="622" y="672"/>
                </a:lnTo>
                <a:lnTo>
                  <a:pt x="622" y="673"/>
                </a:lnTo>
                <a:lnTo>
                  <a:pt x="622" y="674"/>
                </a:lnTo>
                <a:lnTo>
                  <a:pt x="621" y="675"/>
                </a:lnTo>
                <a:lnTo>
                  <a:pt x="621" y="677"/>
                </a:lnTo>
                <a:lnTo>
                  <a:pt x="621" y="678"/>
                </a:lnTo>
                <a:lnTo>
                  <a:pt x="620" y="679"/>
                </a:lnTo>
                <a:lnTo>
                  <a:pt x="620" y="268"/>
                </a:lnTo>
                <a:close/>
                <a:moveTo>
                  <a:pt x="1187" y="1402"/>
                </a:moveTo>
                <a:lnTo>
                  <a:pt x="1187" y="1342"/>
                </a:lnTo>
                <a:lnTo>
                  <a:pt x="1171" y="1348"/>
                </a:lnTo>
                <a:lnTo>
                  <a:pt x="1155" y="1354"/>
                </a:lnTo>
                <a:lnTo>
                  <a:pt x="1140" y="1359"/>
                </a:lnTo>
                <a:lnTo>
                  <a:pt x="1123" y="1366"/>
                </a:lnTo>
                <a:lnTo>
                  <a:pt x="1107" y="1371"/>
                </a:lnTo>
                <a:lnTo>
                  <a:pt x="1091" y="1376"/>
                </a:lnTo>
                <a:lnTo>
                  <a:pt x="1076" y="1381"/>
                </a:lnTo>
                <a:lnTo>
                  <a:pt x="1059" y="1386"/>
                </a:lnTo>
                <a:lnTo>
                  <a:pt x="1055" y="1387"/>
                </a:lnTo>
                <a:lnTo>
                  <a:pt x="1050" y="1388"/>
                </a:lnTo>
                <a:lnTo>
                  <a:pt x="1044" y="1390"/>
                </a:lnTo>
                <a:lnTo>
                  <a:pt x="1038" y="1391"/>
                </a:lnTo>
                <a:lnTo>
                  <a:pt x="1031" y="1392"/>
                </a:lnTo>
                <a:lnTo>
                  <a:pt x="1025" y="1395"/>
                </a:lnTo>
                <a:lnTo>
                  <a:pt x="1019" y="1396"/>
                </a:lnTo>
                <a:lnTo>
                  <a:pt x="1012" y="1397"/>
                </a:lnTo>
                <a:lnTo>
                  <a:pt x="1011" y="1405"/>
                </a:lnTo>
                <a:lnTo>
                  <a:pt x="1011" y="1412"/>
                </a:lnTo>
                <a:lnTo>
                  <a:pt x="1011" y="1420"/>
                </a:lnTo>
                <a:lnTo>
                  <a:pt x="1010" y="1428"/>
                </a:lnTo>
                <a:lnTo>
                  <a:pt x="1010" y="1435"/>
                </a:lnTo>
                <a:lnTo>
                  <a:pt x="1009" y="1443"/>
                </a:lnTo>
                <a:lnTo>
                  <a:pt x="1009" y="1450"/>
                </a:lnTo>
                <a:lnTo>
                  <a:pt x="1009" y="1458"/>
                </a:lnTo>
                <a:lnTo>
                  <a:pt x="1030" y="1450"/>
                </a:lnTo>
                <a:lnTo>
                  <a:pt x="1053" y="1444"/>
                </a:lnTo>
                <a:lnTo>
                  <a:pt x="1076" y="1438"/>
                </a:lnTo>
                <a:lnTo>
                  <a:pt x="1098" y="1430"/>
                </a:lnTo>
                <a:lnTo>
                  <a:pt x="1121" y="1424"/>
                </a:lnTo>
                <a:lnTo>
                  <a:pt x="1142" y="1416"/>
                </a:lnTo>
                <a:lnTo>
                  <a:pt x="1165" y="1409"/>
                </a:lnTo>
                <a:lnTo>
                  <a:pt x="1187" y="1402"/>
                </a:lnTo>
                <a:close/>
                <a:moveTo>
                  <a:pt x="620" y="1593"/>
                </a:moveTo>
                <a:lnTo>
                  <a:pt x="620" y="1866"/>
                </a:lnTo>
                <a:lnTo>
                  <a:pt x="1187" y="1866"/>
                </a:lnTo>
                <a:lnTo>
                  <a:pt x="1187" y="1442"/>
                </a:lnTo>
                <a:lnTo>
                  <a:pt x="1169" y="1448"/>
                </a:lnTo>
                <a:lnTo>
                  <a:pt x="1150" y="1453"/>
                </a:lnTo>
                <a:lnTo>
                  <a:pt x="1132" y="1459"/>
                </a:lnTo>
                <a:lnTo>
                  <a:pt x="1113" y="1465"/>
                </a:lnTo>
                <a:lnTo>
                  <a:pt x="1096" y="1471"/>
                </a:lnTo>
                <a:lnTo>
                  <a:pt x="1078" y="1477"/>
                </a:lnTo>
                <a:lnTo>
                  <a:pt x="1059" y="1482"/>
                </a:lnTo>
                <a:lnTo>
                  <a:pt x="1040" y="1487"/>
                </a:lnTo>
                <a:lnTo>
                  <a:pt x="1036" y="1488"/>
                </a:lnTo>
                <a:lnTo>
                  <a:pt x="1031" y="1489"/>
                </a:lnTo>
                <a:lnTo>
                  <a:pt x="1028" y="1491"/>
                </a:lnTo>
                <a:lnTo>
                  <a:pt x="1023" y="1492"/>
                </a:lnTo>
                <a:lnTo>
                  <a:pt x="1019" y="1495"/>
                </a:lnTo>
                <a:lnTo>
                  <a:pt x="1014" y="1496"/>
                </a:lnTo>
                <a:lnTo>
                  <a:pt x="1010" y="1497"/>
                </a:lnTo>
                <a:lnTo>
                  <a:pt x="1005" y="1498"/>
                </a:lnTo>
                <a:lnTo>
                  <a:pt x="1002" y="1530"/>
                </a:lnTo>
                <a:lnTo>
                  <a:pt x="999" y="1561"/>
                </a:lnTo>
                <a:lnTo>
                  <a:pt x="995" y="1593"/>
                </a:lnTo>
                <a:lnTo>
                  <a:pt x="991" y="1626"/>
                </a:lnTo>
                <a:lnTo>
                  <a:pt x="987" y="1659"/>
                </a:lnTo>
                <a:lnTo>
                  <a:pt x="982" y="1693"/>
                </a:lnTo>
                <a:lnTo>
                  <a:pt x="976" y="1728"/>
                </a:lnTo>
                <a:lnTo>
                  <a:pt x="971" y="1763"/>
                </a:lnTo>
                <a:lnTo>
                  <a:pt x="969" y="1765"/>
                </a:lnTo>
                <a:lnTo>
                  <a:pt x="969" y="1766"/>
                </a:lnTo>
                <a:lnTo>
                  <a:pt x="969" y="1768"/>
                </a:lnTo>
                <a:lnTo>
                  <a:pt x="968" y="1770"/>
                </a:lnTo>
                <a:lnTo>
                  <a:pt x="967" y="1771"/>
                </a:lnTo>
                <a:lnTo>
                  <a:pt x="966" y="1772"/>
                </a:lnTo>
                <a:lnTo>
                  <a:pt x="964" y="1773"/>
                </a:lnTo>
                <a:lnTo>
                  <a:pt x="963" y="1775"/>
                </a:lnTo>
                <a:lnTo>
                  <a:pt x="958" y="1777"/>
                </a:lnTo>
                <a:lnTo>
                  <a:pt x="952" y="1780"/>
                </a:lnTo>
                <a:lnTo>
                  <a:pt x="945" y="1784"/>
                </a:lnTo>
                <a:lnTo>
                  <a:pt x="939" y="1787"/>
                </a:lnTo>
                <a:lnTo>
                  <a:pt x="932" y="1790"/>
                </a:lnTo>
                <a:lnTo>
                  <a:pt x="925" y="1792"/>
                </a:lnTo>
                <a:lnTo>
                  <a:pt x="920" y="1794"/>
                </a:lnTo>
                <a:lnTo>
                  <a:pt x="915" y="1795"/>
                </a:lnTo>
                <a:lnTo>
                  <a:pt x="913" y="1795"/>
                </a:lnTo>
                <a:lnTo>
                  <a:pt x="910" y="1794"/>
                </a:lnTo>
                <a:lnTo>
                  <a:pt x="909" y="1792"/>
                </a:lnTo>
                <a:lnTo>
                  <a:pt x="908" y="1790"/>
                </a:lnTo>
                <a:lnTo>
                  <a:pt x="906" y="1787"/>
                </a:lnTo>
                <a:lnTo>
                  <a:pt x="906" y="1785"/>
                </a:lnTo>
                <a:lnTo>
                  <a:pt x="908" y="1781"/>
                </a:lnTo>
                <a:lnTo>
                  <a:pt x="908" y="1779"/>
                </a:lnTo>
                <a:lnTo>
                  <a:pt x="915" y="1746"/>
                </a:lnTo>
                <a:lnTo>
                  <a:pt x="923" y="1713"/>
                </a:lnTo>
                <a:lnTo>
                  <a:pt x="930" y="1680"/>
                </a:lnTo>
                <a:lnTo>
                  <a:pt x="937" y="1646"/>
                </a:lnTo>
                <a:lnTo>
                  <a:pt x="943" y="1613"/>
                </a:lnTo>
                <a:lnTo>
                  <a:pt x="948" y="1579"/>
                </a:lnTo>
                <a:lnTo>
                  <a:pt x="953" y="1545"/>
                </a:lnTo>
                <a:lnTo>
                  <a:pt x="958" y="1511"/>
                </a:lnTo>
                <a:lnTo>
                  <a:pt x="914" y="1524"/>
                </a:lnTo>
                <a:lnTo>
                  <a:pt x="871" y="1536"/>
                </a:lnTo>
                <a:lnTo>
                  <a:pt x="828" y="1548"/>
                </a:lnTo>
                <a:lnTo>
                  <a:pt x="785" y="1558"/>
                </a:lnTo>
                <a:lnTo>
                  <a:pt x="744" y="1568"/>
                </a:lnTo>
                <a:lnTo>
                  <a:pt x="703" y="1577"/>
                </a:lnTo>
                <a:lnTo>
                  <a:pt x="661" y="1585"/>
                </a:lnTo>
                <a:lnTo>
                  <a:pt x="620" y="1593"/>
                </a:lnTo>
                <a:close/>
                <a:moveTo>
                  <a:pt x="1187" y="1060"/>
                </a:moveTo>
                <a:lnTo>
                  <a:pt x="1169" y="1059"/>
                </a:lnTo>
                <a:lnTo>
                  <a:pt x="1153" y="1059"/>
                </a:lnTo>
                <a:lnTo>
                  <a:pt x="1135" y="1060"/>
                </a:lnTo>
                <a:lnTo>
                  <a:pt x="1118" y="1060"/>
                </a:lnTo>
                <a:lnTo>
                  <a:pt x="1102" y="1062"/>
                </a:lnTo>
                <a:lnTo>
                  <a:pt x="1086" y="1064"/>
                </a:lnTo>
                <a:lnTo>
                  <a:pt x="1070" y="1065"/>
                </a:lnTo>
                <a:lnTo>
                  <a:pt x="1057" y="1068"/>
                </a:lnTo>
                <a:lnTo>
                  <a:pt x="1050" y="1069"/>
                </a:lnTo>
                <a:lnTo>
                  <a:pt x="1045" y="1069"/>
                </a:lnTo>
                <a:lnTo>
                  <a:pt x="1040" y="1070"/>
                </a:lnTo>
                <a:lnTo>
                  <a:pt x="1035" y="1072"/>
                </a:lnTo>
                <a:lnTo>
                  <a:pt x="1030" y="1073"/>
                </a:lnTo>
                <a:lnTo>
                  <a:pt x="1025" y="1074"/>
                </a:lnTo>
                <a:lnTo>
                  <a:pt x="1020" y="1075"/>
                </a:lnTo>
                <a:lnTo>
                  <a:pt x="1015" y="1077"/>
                </a:lnTo>
                <a:lnTo>
                  <a:pt x="1017" y="1102"/>
                </a:lnTo>
                <a:lnTo>
                  <a:pt x="1019" y="1128"/>
                </a:lnTo>
                <a:lnTo>
                  <a:pt x="1020" y="1155"/>
                </a:lnTo>
                <a:lnTo>
                  <a:pt x="1020" y="1181"/>
                </a:lnTo>
                <a:lnTo>
                  <a:pt x="1020" y="1207"/>
                </a:lnTo>
                <a:lnTo>
                  <a:pt x="1020" y="1233"/>
                </a:lnTo>
                <a:lnTo>
                  <a:pt x="1019" y="1258"/>
                </a:lnTo>
                <a:lnTo>
                  <a:pt x="1019" y="1282"/>
                </a:lnTo>
                <a:lnTo>
                  <a:pt x="1017" y="1290"/>
                </a:lnTo>
                <a:lnTo>
                  <a:pt x="1017" y="1298"/>
                </a:lnTo>
                <a:lnTo>
                  <a:pt x="1017" y="1305"/>
                </a:lnTo>
                <a:lnTo>
                  <a:pt x="1017" y="1313"/>
                </a:lnTo>
                <a:lnTo>
                  <a:pt x="1016" y="1319"/>
                </a:lnTo>
                <a:lnTo>
                  <a:pt x="1016" y="1327"/>
                </a:lnTo>
                <a:lnTo>
                  <a:pt x="1016" y="1334"/>
                </a:lnTo>
                <a:lnTo>
                  <a:pt x="1015" y="1342"/>
                </a:lnTo>
                <a:lnTo>
                  <a:pt x="1030" y="1338"/>
                </a:lnTo>
                <a:lnTo>
                  <a:pt x="1045" y="1335"/>
                </a:lnTo>
                <a:lnTo>
                  <a:pt x="1060" y="1332"/>
                </a:lnTo>
                <a:lnTo>
                  <a:pt x="1077" y="1327"/>
                </a:lnTo>
                <a:lnTo>
                  <a:pt x="1092" y="1322"/>
                </a:lnTo>
                <a:lnTo>
                  <a:pt x="1108" y="1317"/>
                </a:lnTo>
                <a:lnTo>
                  <a:pt x="1125" y="1311"/>
                </a:lnTo>
                <a:lnTo>
                  <a:pt x="1141" y="1305"/>
                </a:lnTo>
                <a:lnTo>
                  <a:pt x="1146" y="1304"/>
                </a:lnTo>
                <a:lnTo>
                  <a:pt x="1151" y="1301"/>
                </a:lnTo>
                <a:lnTo>
                  <a:pt x="1156" y="1300"/>
                </a:lnTo>
                <a:lnTo>
                  <a:pt x="1163" y="1298"/>
                </a:lnTo>
                <a:lnTo>
                  <a:pt x="1169" y="1295"/>
                </a:lnTo>
                <a:lnTo>
                  <a:pt x="1174" y="1293"/>
                </a:lnTo>
                <a:lnTo>
                  <a:pt x="1180" y="1290"/>
                </a:lnTo>
                <a:lnTo>
                  <a:pt x="1187" y="1288"/>
                </a:lnTo>
                <a:lnTo>
                  <a:pt x="1187" y="1060"/>
                </a:lnTo>
                <a:close/>
                <a:moveTo>
                  <a:pt x="434" y="268"/>
                </a:moveTo>
                <a:lnTo>
                  <a:pt x="620" y="268"/>
                </a:lnTo>
                <a:lnTo>
                  <a:pt x="620" y="679"/>
                </a:lnTo>
                <a:lnTo>
                  <a:pt x="617" y="685"/>
                </a:lnTo>
                <a:lnTo>
                  <a:pt x="615" y="693"/>
                </a:lnTo>
                <a:lnTo>
                  <a:pt x="612" y="702"/>
                </a:lnTo>
                <a:lnTo>
                  <a:pt x="608" y="711"/>
                </a:lnTo>
                <a:lnTo>
                  <a:pt x="605" y="719"/>
                </a:lnTo>
                <a:lnTo>
                  <a:pt x="601" y="730"/>
                </a:lnTo>
                <a:lnTo>
                  <a:pt x="597" y="738"/>
                </a:lnTo>
                <a:lnTo>
                  <a:pt x="593" y="749"/>
                </a:lnTo>
                <a:lnTo>
                  <a:pt x="568" y="809"/>
                </a:lnTo>
                <a:lnTo>
                  <a:pt x="544" y="871"/>
                </a:lnTo>
                <a:lnTo>
                  <a:pt x="523" y="934"/>
                </a:lnTo>
                <a:lnTo>
                  <a:pt x="501" y="998"/>
                </a:lnTo>
                <a:lnTo>
                  <a:pt x="482" y="1064"/>
                </a:lnTo>
                <a:lnTo>
                  <a:pt x="465" y="1132"/>
                </a:lnTo>
                <a:lnTo>
                  <a:pt x="449" y="1200"/>
                </a:lnTo>
                <a:lnTo>
                  <a:pt x="434" y="1269"/>
                </a:lnTo>
                <a:lnTo>
                  <a:pt x="434" y="976"/>
                </a:lnTo>
                <a:lnTo>
                  <a:pt x="441" y="968"/>
                </a:lnTo>
                <a:lnTo>
                  <a:pt x="446" y="962"/>
                </a:lnTo>
                <a:lnTo>
                  <a:pt x="451" y="954"/>
                </a:lnTo>
                <a:lnTo>
                  <a:pt x="454" y="945"/>
                </a:lnTo>
                <a:lnTo>
                  <a:pt x="457" y="937"/>
                </a:lnTo>
                <a:lnTo>
                  <a:pt x="459" y="928"/>
                </a:lnTo>
                <a:lnTo>
                  <a:pt x="461" y="919"/>
                </a:lnTo>
                <a:lnTo>
                  <a:pt x="462" y="909"/>
                </a:lnTo>
                <a:lnTo>
                  <a:pt x="461" y="899"/>
                </a:lnTo>
                <a:lnTo>
                  <a:pt x="459" y="890"/>
                </a:lnTo>
                <a:lnTo>
                  <a:pt x="457" y="881"/>
                </a:lnTo>
                <a:lnTo>
                  <a:pt x="454" y="872"/>
                </a:lnTo>
                <a:lnTo>
                  <a:pt x="451" y="863"/>
                </a:lnTo>
                <a:lnTo>
                  <a:pt x="446" y="856"/>
                </a:lnTo>
                <a:lnTo>
                  <a:pt x="441" y="850"/>
                </a:lnTo>
                <a:lnTo>
                  <a:pt x="434" y="842"/>
                </a:lnTo>
                <a:lnTo>
                  <a:pt x="434" y="268"/>
                </a:lnTo>
                <a:close/>
                <a:moveTo>
                  <a:pt x="620" y="1548"/>
                </a:moveTo>
                <a:lnTo>
                  <a:pt x="620" y="1200"/>
                </a:lnTo>
                <a:lnTo>
                  <a:pt x="596" y="1232"/>
                </a:lnTo>
                <a:lnTo>
                  <a:pt x="572" y="1265"/>
                </a:lnTo>
                <a:lnTo>
                  <a:pt x="549" y="1298"/>
                </a:lnTo>
                <a:lnTo>
                  <a:pt x="528" y="1330"/>
                </a:lnTo>
                <a:lnTo>
                  <a:pt x="507" y="1362"/>
                </a:lnTo>
                <a:lnTo>
                  <a:pt x="490" y="1392"/>
                </a:lnTo>
                <a:lnTo>
                  <a:pt x="475" y="1420"/>
                </a:lnTo>
                <a:lnTo>
                  <a:pt x="462" y="1447"/>
                </a:lnTo>
                <a:lnTo>
                  <a:pt x="459" y="1452"/>
                </a:lnTo>
                <a:lnTo>
                  <a:pt x="457" y="1455"/>
                </a:lnTo>
                <a:lnTo>
                  <a:pt x="454" y="1460"/>
                </a:lnTo>
                <a:lnTo>
                  <a:pt x="451" y="1464"/>
                </a:lnTo>
                <a:lnTo>
                  <a:pt x="448" y="1469"/>
                </a:lnTo>
                <a:lnTo>
                  <a:pt x="444" y="1473"/>
                </a:lnTo>
                <a:lnTo>
                  <a:pt x="441" y="1477"/>
                </a:lnTo>
                <a:lnTo>
                  <a:pt x="437" y="1481"/>
                </a:lnTo>
                <a:lnTo>
                  <a:pt x="435" y="1482"/>
                </a:lnTo>
                <a:lnTo>
                  <a:pt x="434" y="1482"/>
                </a:lnTo>
                <a:lnTo>
                  <a:pt x="434" y="1565"/>
                </a:lnTo>
                <a:lnTo>
                  <a:pt x="441" y="1565"/>
                </a:lnTo>
                <a:lnTo>
                  <a:pt x="447" y="1566"/>
                </a:lnTo>
                <a:lnTo>
                  <a:pt x="454" y="1566"/>
                </a:lnTo>
                <a:lnTo>
                  <a:pt x="461" y="1566"/>
                </a:lnTo>
                <a:lnTo>
                  <a:pt x="468" y="1565"/>
                </a:lnTo>
                <a:lnTo>
                  <a:pt x="476" y="1565"/>
                </a:lnTo>
                <a:lnTo>
                  <a:pt x="483" y="1565"/>
                </a:lnTo>
                <a:lnTo>
                  <a:pt x="491" y="1564"/>
                </a:lnTo>
                <a:lnTo>
                  <a:pt x="506" y="1563"/>
                </a:lnTo>
                <a:lnTo>
                  <a:pt x="523" y="1561"/>
                </a:lnTo>
                <a:lnTo>
                  <a:pt x="538" y="1559"/>
                </a:lnTo>
                <a:lnTo>
                  <a:pt x="554" y="1558"/>
                </a:lnTo>
                <a:lnTo>
                  <a:pt x="571" y="1555"/>
                </a:lnTo>
                <a:lnTo>
                  <a:pt x="587" y="1553"/>
                </a:lnTo>
                <a:lnTo>
                  <a:pt x="603" y="1550"/>
                </a:lnTo>
                <a:lnTo>
                  <a:pt x="620" y="1548"/>
                </a:lnTo>
                <a:close/>
                <a:moveTo>
                  <a:pt x="434" y="1612"/>
                </a:moveTo>
                <a:lnTo>
                  <a:pt x="446" y="1612"/>
                </a:lnTo>
                <a:lnTo>
                  <a:pt x="456" y="1612"/>
                </a:lnTo>
                <a:lnTo>
                  <a:pt x="468" y="1611"/>
                </a:lnTo>
                <a:lnTo>
                  <a:pt x="480" y="1611"/>
                </a:lnTo>
                <a:lnTo>
                  <a:pt x="492" y="1609"/>
                </a:lnTo>
                <a:lnTo>
                  <a:pt x="505" y="1608"/>
                </a:lnTo>
                <a:lnTo>
                  <a:pt x="518" y="1607"/>
                </a:lnTo>
                <a:lnTo>
                  <a:pt x="531" y="1606"/>
                </a:lnTo>
                <a:lnTo>
                  <a:pt x="543" y="1604"/>
                </a:lnTo>
                <a:lnTo>
                  <a:pt x="554" y="1603"/>
                </a:lnTo>
                <a:lnTo>
                  <a:pt x="564" y="1602"/>
                </a:lnTo>
                <a:lnTo>
                  <a:pt x="576" y="1599"/>
                </a:lnTo>
                <a:lnTo>
                  <a:pt x="587" y="1598"/>
                </a:lnTo>
                <a:lnTo>
                  <a:pt x="598" y="1597"/>
                </a:lnTo>
                <a:lnTo>
                  <a:pt x="610" y="1594"/>
                </a:lnTo>
                <a:lnTo>
                  <a:pt x="620" y="1593"/>
                </a:lnTo>
                <a:lnTo>
                  <a:pt x="620" y="1866"/>
                </a:lnTo>
                <a:lnTo>
                  <a:pt x="434" y="1866"/>
                </a:lnTo>
                <a:lnTo>
                  <a:pt x="434" y="1612"/>
                </a:lnTo>
                <a:close/>
                <a:moveTo>
                  <a:pt x="620" y="833"/>
                </a:moveTo>
                <a:lnTo>
                  <a:pt x="619" y="837"/>
                </a:lnTo>
                <a:lnTo>
                  <a:pt x="617" y="841"/>
                </a:lnTo>
                <a:lnTo>
                  <a:pt x="616" y="843"/>
                </a:lnTo>
                <a:lnTo>
                  <a:pt x="615" y="847"/>
                </a:lnTo>
                <a:lnTo>
                  <a:pt x="613" y="851"/>
                </a:lnTo>
                <a:lnTo>
                  <a:pt x="611" y="855"/>
                </a:lnTo>
                <a:lnTo>
                  <a:pt x="610" y="857"/>
                </a:lnTo>
                <a:lnTo>
                  <a:pt x="608" y="861"/>
                </a:lnTo>
                <a:lnTo>
                  <a:pt x="583" y="925"/>
                </a:lnTo>
                <a:lnTo>
                  <a:pt x="563" y="985"/>
                </a:lnTo>
                <a:lnTo>
                  <a:pt x="544" y="1041"/>
                </a:lnTo>
                <a:lnTo>
                  <a:pt x="528" y="1096"/>
                </a:lnTo>
                <a:lnTo>
                  <a:pt x="512" y="1152"/>
                </a:lnTo>
                <a:lnTo>
                  <a:pt x="497" y="1212"/>
                </a:lnTo>
                <a:lnTo>
                  <a:pt x="483" y="1276"/>
                </a:lnTo>
                <a:lnTo>
                  <a:pt x="467" y="1348"/>
                </a:lnTo>
                <a:lnTo>
                  <a:pt x="481" y="1324"/>
                </a:lnTo>
                <a:lnTo>
                  <a:pt x="496" y="1296"/>
                </a:lnTo>
                <a:lnTo>
                  <a:pt x="515" y="1269"/>
                </a:lnTo>
                <a:lnTo>
                  <a:pt x="534" y="1238"/>
                </a:lnTo>
                <a:lnTo>
                  <a:pt x="555" y="1208"/>
                </a:lnTo>
                <a:lnTo>
                  <a:pt x="577" y="1179"/>
                </a:lnTo>
                <a:lnTo>
                  <a:pt x="598" y="1151"/>
                </a:lnTo>
                <a:lnTo>
                  <a:pt x="620" y="1125"/>
                </a:lnTo>
                <a:lnTo>
                  <a:pt x="620" y="833"/>
                </a:lnTo>
                <a:close/>
                <a:moveTo>
                  <a:pt x="369" y="268"/>
                </a:moveTo>
                <a:lnTo>
                  <a:pt x="434" y="268"/>
                </a:lnTo>
                <a:lnTo>
                  <a:pt x="434" y="842"/>
                </a:lnTo>
                <a:lnTo>
                  <a:pt x="428" y="836"/>
                </a:lnTo>
                <a:lnTo>
                  <a:pt x="420" y="831"/>
                </a:lnTo>
                <a:lnTo>
                  <a:pt x="413" y="826"/>
                </a:lnTo>
                <a:lnTo>
                  <a:pt x="405" y="822"/>
                </a:lnTo>
                <a:lnTo>
                  <a:pt x="396" y="819"/>
                </a:lnTo>
                <a:lnTo>
                  <a:pt x="387" y="817"/>
                </a:lnTo>
                <a:lnTo>
                  <a:pt x="377" y="815"/>
                </a:lnTo>
                <a:lnTo>
                  <a:pt x="369" y="814"/>
                </a:lnTo>
                <a:lnTo>
                  <a:pt x="369" y="268"/>
                </a:lnTo>
                <a:close/>
                <a:moveTo>
                  <a:pt x="434" y="1565"/>
                </a:moveTo>
                <a:lnTo>
                  <a:pt x="425" y="1565"/>
                </a:lnTo>
                <a:lnTo>
                  <a:pt x="417" y="1564"/>
                </a:lnTo>
                <a:lnTo>
                  <a:pt x="408" y="1563"/>
                </a:lnTo>
                <a:lnTo>
                  <a:pt x="400" y="1561"/>
                </a:lnTo>
                <a:lnTo>
                  <a:pt x="391" y="1559"/>
                </a:lnTo>
                <a:lnTo>
                  <a:pt x="384" y="1558"/>
                </a:lnTo>
                <a:lnTo>
                  <a:pt x="376" y="1555"/>
                </a:lnTo>
                <a:lnTo>
                  <a:pt x="369" y="1553"/>
                </a:lnTo>
                <a:lnTo>
                  <a:pt x="369" y="1003"/>
                </a:lnTo>
                <a:lnTo>
                  <a:pt x="377" y="1002"/>
                </a:lnTo>
                <a:lnTo>
                  <a:pt x="387" y="1001"/>
                </a:lnTo>
                <a:lnTo>
                  <a:pt x="396" y="998"/>
                </a:lnTo>
                <a:lnTo>
                  <a:pt x="405" y="996"/>
                </a:lnTo>
                <a:lnTo>
                  <a:pt x="413" y="992"/>
                </a:lnTo>
                <a:lnTo>
                  <a:pt x="420" y="987"/>
                </a:lnTo>
                <a:lnTo>
                  <a:pt x="428" y="982"/>
                </a:lnTo>
                <a:lnTo>
                  <a:pt x="434" y="976"/>
                </a:lnTo>
                <a:lnTo>
                  <a:pt x="434" y="1269"/>
                </a:lnTo>
                <a:lnTo>
                  <a:pt x="430" y="1289"/>
                </a:lnTo>
                <a:lnTo>
                  <a:pt x="427" y="1308"/>
                </a:lnTo>
                <a:lnTo>
                  <a:pt x="424" y="1327"/>
                </a:lnTo>
                <a:lnTo>
                  <a:pt x="420" y="1347"/>
                </a:lnTo>
                <a:lnTo>
                  <a:pt x="417" y="1366"/>
                </a:lnTo>
                <a:lnTo>
                  <a:pt x="414" y="1386"/>
                </a:lnTo>
                <a:lnTo>
                  <a:pt x="411" y="1405"/>
                </a:lnTo>
                <a:lnTo>
                  <a:pt x="408" y="1425"/>
                </a:lnTo>
                <a:lnTo>
                  <a:pt x="408" y="1428"/>
                </a:lnTo>
                <a:lnTo>
                  <a:pt x="408" y="1431"/>
                </a:lnTo>
                <a:lnTo>
                  <a:pt x="408" y="1436"/>
                </a:lnTo>
                <a:lnTo>
                  <a:pt x="408" y="1442"/>
                </a:lnTo>
                <a:lnTo>
                  <a:pt x="408" y="1448"/>
                </a:lnTo>
                <a:lnTo>
                  <a:pt x="408" y="1454"/>
                </a:lnTo>
                <a:lnTo>
                  <a:pt x="408" y="1460"/>
                </a:lnTo>
                <a:lnTo>
                  <a:pt x="409" y="1467"/>
                </a:lnTo>
                <a:lnTo>
                  <a:pt x="410" y="1473"/>
                </a:lnTo>
                <a:lnTo>
                  <a:pt x="413" y="1478"/>
                </a:lnTo>
                <a:lnTo>
                  <a:pt x="417" y="1482"/>
                </a:lnTo>
                <a:lnTo>
                  <a:pt x="419" y="1484"/>
                </a:lnTo>
                <a:lnTo>
                  <a:pt x="424" y="1484"/>
                </a:lnTo>
                <a:lnTo>
                  <a:pt x="428" y="1484"/>
                </a:lnTo>
                <a:lnTo>
                  <a:pt x="430" y="1484"/>
                </a:lnTo>
                <a:lnTo>
                  <a:pt x="434" y="1482"/>
                </a:lnTo>
                <a:lnTo>
                  <a:pt x="434" y="1565"/>
                </a:lnTo>
                <a:close/>
                <a:moveTo>
                  <a:pt x="369" y="1606"/>
                </a:moveTo>
                <a:lnTo>
                  <a:pt x="376" y="1607"/>
                </a:lnTo>
                <a:lnTo>
                  <a:pt x="384" y="1608"/>
                </a:lnTo>
                <a:lnTo>
                  <a:pt x="391" y="1609"/>
                </a:lnTo>
                <a:lnTo>
                  <a:pt x="400" y="1611"/>
                </a:lnTo>
                <a:lnTo>
                  <a:pt x="408" y="1611"/>
                </a:lnTo>
                <a:lnTo>
                  <a:pt x="417" y="1611"/>
                </a:lnTo>
                <a:lnTo>
                  <a:pt x="425" y="1612"/>
                </a:lnTo>
                <a:lnTo>
                  <a:pt x="434" y="1612"/>
                </a:lnTo>
                <a:lnTo>
                  <a:pt x="434" y="1866"/>
                </a:lnTo>
                <a:lnTo>
                  <a:pt x="369" y="1866"/>
                </a:lnTo>
                <a:lnTo>
                  <a:pt x="369" y="1606"/>
                </a:lnTo>
                <a:close/>
                <a:moveTo>
                  <a:pt x="0" y="268"/>
                </a:moveTo>
                <a:lnTo>
                  <a:pt x="369" y="268"/>
                </a:lnTo>
                <a:lnTo>
                  <a:pt x="369" y="814"/>
                </a:lnTo>
                <a:lnTo>
                  <a:pt x="358" y="815"/>
                </a:lnTo>
                <a:lnTo>
                  <a:pt x="350" y="817"/>
                </a:lnTo>
                <a:lnTo>
                  <a:pt x="341" y="819"/>
                </a:lnTo>
                <a:lnTo>
                  <a:pt x="332" y="822"/>
                </a:lnTo>
                <a:lnTo>
                  <a:pt x="324" y="826"/>
                </a:lnTo>
                <a:lnTo>
                  <a:pt x="317" y="831"/>
                </a:lnTo>
                <a:lnTo>
                  <a:pt x="309" y="836"/>
                </a:lnTo>
                <a:lnTo>
                  <a:pt x="303" y="842"/>
                </a:lnTo>
                <a:lnTo>
                  <a:pt x="297" y="848"/>
                </a:lnTo>
                <a:lnTo>
                  <a:pt x="292" y="856"/>
                </a:lnTo>
                <a:lnTo>
                  <a:pt x="287" y="863"/>
                </a:lnTo>
                <a:lnTo>
                  <a:pt x="283" y="872"/>
                </a:lnTo>
                <a:lnTo>
                  <a:pt x="280" y="881"/>
                </a:lnTo>
                <a:lnTo>
                  <a:pt x="278" y="890"/>
                </a:lnTo>
                <a:lnTo>
                  <a:pt x="276" y="899"/>
                </a:lnTo>
                <a:lnTo>
                  <a:pt x="275" y="909"/>
                </a:lnTo>
                <a:lnTo>
                  <a:pt x="276" y="919"/>
                </a:lnTo>
                <a:lnTo>
                  <a:pt x="278" y="928"/>
                </a:lnTo>
                <a:lnTo>
                  <a:pt x="280" y="937"/>
                </a:lnTo>
                <a:lnTo>
                  <a:pt x="283" y="945"/>
                </a:lnTo>
                <a:lnTo>
                  <a:pt x="287" y="954"/>
                </a:lnTo>
                <a:lnTo>
                  <a:pt x="292" y="962"/>
                </a:lnTo>
                <a:lnTo>
                  <a:pt x="297" y="969"/>
                </a:lnTo>
                <a:lnTo>
                  <a:pt x="303" y="976"/>
                </a:lnTo>
                <a:lnTo>
                  <a:pt x="309" y="982"/>
                </a:lnTo>
                <a:lnTo>
                  <a:pt x="317" y="987"/>
                </a:lnTo>
                <a:lnTo>
                  <a:pt x="324" y="992"/>
                </a:lnTo>
                <a:lnTo>
                  <a:pt x="332" y="996"/>
                </a:lnTo>
                <a:lnTo>
                  <a:pt x="341" y="998"/>
                </a:lnTo>
                <a:lnTo>
                  <a:pt x="350" y="1001"/>
                </a:lnTo>
                <a:lnTo>
                  <a:pt x="358" y="1002"/>
                </a:lnTo>
                <a:lnTo>
                  <a:pt x="369" y="1003"/>
                </a:lnTo>
                <a:lnTo>
                  <a:pt x="369" y="1553"/>
                </a:lnTo>
                <a:lnTo>
                  <a:pt x="360" y="1550"/>
                </a:lnTo>
                <a:lnTo>
                  <a:pt x="351" y="1546"/>
                </a:lnTo>
                <a:lnTo>
                  <a:pt x="343" y="1542"/>
                </a:lnTo>
                <a:lnTo>
                  <a:pt x="334" y="1537"/>
                </a:lnTo>
                <a:lnTo>
                  <a:pt x="327" y="1534"/>
                </a:lnTo>
                <a:lnTo>
                  <a:pt x="319" y="1529"/>
                </a:lnTo>
                <a:lnTo>
                  <a:pt x="310" y="1524"/>
                </a:lnTo>
                <a:lnTo>
                  <a:pt x="303" y="1517"/>
                </a:lnTo>
                <a:lnTo>
                  <a:pt x="295" y="1511"/>
                </a:lnTo>
                <a:lnTo>
                  <a:pt x="289" y="1505"/>
                </a:lnTo>
                <a:lnTo>
                  <a:pt x="283" y="1497"/>
                </a:lnTo>
                <a:lnTo>
                  <a:pt x="278" y="1489"/>
                </a:lnTo>
                <a:lnTo>
                  <a:pt x="270" y="1472"/>
                </a:lnTo>
                <a:lnTo>
                  <a:pt x="264" y="1454"/>
                </a:lnTo>
                <a:lnTo>
                  <a:pt x="259" y="1436"/>
                </a:lnTo>
                <a:lnTo>
                  <a:pt x="256" y="1420"/>
                </a:lnTo>
                <a:lnTo>
                  <a:pt x="254" y="1406"/>
                </a:lnTo>
                <a:lnTo>
                  <a:pt x="252" y="1395"/>
                </a:lnTo>
                <a:lnTo>
                  <a:pt x="251" y="1373"/>
                </a:lnTo>
                <a:lnTo>
                  <a:pt x="250" y="1351"/>
                </a:lnTo>
                <a:lnTo>
                  <a:pt x="251" y="1328"/>
                </a:lnTo>
                <a:lnTo>
                  <a:pt x="254" y="1305"/>
                </a:lnTo>
                <a:lnTo>
                  <a:pt x="257" y="1281"/>
                </a:lnTo>
                <a:lnTo>
                  <a:pt x="263" y="1255"/>
                </a:lnTo>
                <a:lnTo>
                  <a:pt x="269" y="1228"/>
                </a:lnTo>
                <a:lnTo>
                  <a:pt x="276" y="1198"/>
                </a:lnTo>
                <a:lnTo>
                  <a:pt x="279" y="1188"/>
                </a:lnTo>
                <a:lnTo>
                  <a:pt x="283" y="1179"/>
                </a:lnTo>
                <a:lnTo>
                  <a:pt x="285" y="1170"/>
                </a:lnTo>
                <a:lnTo>
                  <a:pt x="289" y="1161"/>
                </a:lnTo>
                <a:lnTo>
                  <a:pt x="292" y="1154"/>
                </a:lnTo>
                <a:lnTo>
                  <a:pt x="294" y="1147"/>
                </a:lnTo>
                <a:lnTo>
                  <a:pt x="297" y="1142"/>
                </a:lnTo>
                <a:lnTo>
                  <a:pt x="299" y="1137"/>
                </a:lnTo>
                <a:lnTo>
                  <a:pt x="300" y="1134"/>
                </a:lnTo>
                <a:lnTo>
                  <a:pt x="303" y="1131"/>
                </a:lnTo>
                <a:lnTo>
                  <a:pt x="304" y="1127"/>
                </a:lnTo>
                <a:lnTo>
                  <a:pt x="304" y="1123"/>
                </a:lnTo>
                <a:lnTo>
                  <a:pt x="304" y="1121"/>
                </a:lnTo>
                <a:lnTo>
                  <a:pt x="304" y="1117"/>
                </a:lnTo>
                <a:lnTo>
                  <a:pt x="303" y="1115"/>
                </a:lnTo>
                <a:lnTo>
                  <a:pt x="302" y="1112"/>
                </a:lnTo>
                <a:lnTo>
                  <a:pt x="298" y="1108"/>
                </a:lnTo>
                <a:lnTo>
                  <a:pt x="293" y="1104"/>
                </a:lnTo>
                <a:lnTo>
                  <a:pt x="289" y="1099"/>
                </a:lnTo>
                <a:lnTo>
                  <a:pt x="284" y="1094"/>
                </a:lnTo>
                <a:lnTo>
                  <a:pt x="279" y="1089"/>
                </a:lnTo>
                <a:lnTo>
                  <a:pt x="274" y="1084"/>
                </a:lnTo>
                <a:lnTo>
                  <a:pt x="270" y="1079"/>
                </a:lnTo>
                <a:lnTo>
                  <a:pt x="265" y="1075"/>
                </a:lnTo>
                <a:lnTo>
                  <a:pt x="263" y="1073"/>
                </a:lnTo>
                <a:lnTo>
                  <a:pt x="259" y="1072"/>
                </a:lnTo>
                <a:lnTo>
                  <a:pt x="255" y="1072"/>
                </a:lnTo>
                <a:lnTo>
                  <a:pt x="251" y="1072"/>
                </a:lnTo>
                <a:lnTo>
                  <a:pt x="247" y="1073"/>
                </a:lnTo>
                <a:lnTo>
                  <a:pt x="244" y="1074"/>
                </a:lnTo>
                <a:lnTo>
                  <a:pt x="241" y="1077"/>
                </a:lnTo>
                <a:lnTo>
                  <a:pt x="239" y="1080"/>
                </a:lnTo>
                <a:lnTo>
                  <a:pt x="237" y="1084"/>
                </a:lnTo>
                <a:lnTo>
                  <a:pt x="236" y="1088"/>
                </a:lnTo>
                <a:lnTo>
                  <a:pt x="235" y="1093"/>
                </a:lnTo>
                <a:lnTo>
                  <a:pt x="233" y="1099"/>
                </a:lnTo>
                <a:lnTo>
                  <a:pt x="232" y="1104"/>
                </a:lnTo>
                <a:lnTo>
                  <a:pt x="230" y="1111"/>
                </a:lnTo>
                <a:lnTo>
                  <a:pt x="228" y="1117"/>
                </a:lnTo>
                <a:lnTo>
                  <a:pt x="227" y="1123"/>
                </a:lnTo>
                <a:lnTo>
                  <a:pt x="222" y="1146"/>
                </a:lnTo>
                <a:lnTo>
                  <a:pt x="216" y="1171"/>
                </a:lnTo>
                <a:lnTo>
                  <a:pt x="211" y="1200"/>
                </a:lnTo>
                <a:lnTo>
                  <a:pt x="207" y="1229"/>
                </a:lnTo>
                <a:lnTo>
                  <a:pt x="202" y="1261"/>
                </a:lnTo>
                <a:lnTo>
                  <a:pt x="199" y="1291"/>
                </a:lnTo>
                <a:lnTo>
                  <a:pt x="198" y="1322"/>
                </a:lnTo>
                <a:lnTo>
                  <a:pt x="198" y="1349"/>
                </a:lnTo>
                <a:lnTo>
                  <a:pt x="201" y="1376"/>
                </a:lnTo>
                <a:lnTo>
                  <a:pt x="202" y="1402"/>
                </a:lnTo>
                <a:lnTo>
                  <a:pt x="206" y="1429"/>
                </a:lnTo>
                <a:lnTo>
                  <a:pt x="212" y="1454"/>
                </a:lnTo>
                <a:lnTo>
                  <a:pt x="216" y="1467"/>
                </a:lnTo>
                <a:lnTo>
                  <a:pt x="220" y="1479"/>
                </a:lnTo>
                <a:lnTo>
                  <a:pt x="225" y="1492"/>
                </a:lnTo>
                <a:lnTo>
                  <a:pt x="230" y="1503"/>
                </a:lnTo>
                <a:lnTo>
                  <a:pt x="237" y="1515"/>
                </a:lnTo>
                <a:lnTo>
                  <a:pt x="245" y="1526"/>
                </a:lnTo>
                <a:lnTo>
                  <a:pt x="252" y="1536"/>
                </a:lnTo>
                <a:lnTo>
                  <a:pt x="263" y="1546"/>
                </a:lnTo>
                <a:lnTo>
                  <a:pt x="274" y="1558"/>
                </a:lnTo>
                <a:lnTo>
                  <a:pt x="287" y="1568"/>
                </a:lnTo>
                <a:lnTo>
                  <a:pt x="298" y="1577"/>
                </a:lnTo>
                <a:lnTo>
                  <a:pt x="312" y="1584"/>
                </a:lnTo>
                <a:lnTo>
                  <a:pt x="324" y="1590"/>
                </a:lnTo>
                <a:lnTo>
                  <a:pt x="338" y="1597"/>
                </a:lnTo>
                <a:lnTo>
                  <a:pt x="353" y="1602"/>
                </a:lnTo>
                <a:lnTo>
                  <a:pt x="369" y="1606"/>
                </a:lnTo>
                <a:lnTo>
                  <a:pt x="369" y="1866"/>
                </a:lnTo>
                <a:lnTo>
                  <a:pt x="0" y="1866"/>
                </a:lnTo>
                <a:lnTo>
                  <a:pt x="0" y="268"/>
                </a:lnTo>
                <a:close/>
              </a:path>
            </a:pathLst>
          </a:custGeom>
          <a:solidFill>
            <a:srgbClr val="DD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" name="Rectangle 115"/>
          <p:cNvSpPr>
            <a:spLocks noChangeArrowheads="1"/>
          </p:cNvSpPr>
          <p:nvPr/>
        </p:nvSpPr>
        <p:spPr bwMode="auto">
          <a:xfrm>
            <a:off x="8812213" y="2009775"/>
            <a:ext cx="847725" cy="6350"/>
          </a:xfrm>
          <a:prstGeom prst="rect">
            <a:avLst/>
          </a:prstGeom>
          <a:solidFill>
            <a:srgbClr val="DC2B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Freeform 116"/>
          <p:cNvSpPr>
            <a:spLocks noEditPoints="1"/>
          </p:cNvSpPr>
          <p:nvPr/>
        </p:nvSpPr>
        <p:spPr bwMode="auto">
          <a:xfrm>
            <a:off x="8831263" y="1592263"/>
            <a:ext cx="23812" cy="90487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2147483647 w 44"/>
              <a:gd name="T9" fmla="*/ 2147483647 h 172"/>
              <a:gd name="T10" fmla="*/ 2147483647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2147483647 w 44"/>
              <a:gd name="T23" fmla="*/ 2147483647 h 172"/>
              <a:gd name="T24" fmla="*/ 2147483647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147483647 h 172"/>
              <a:gd name="T48" fmla="*/ 2147483647 w 44"/>
              <a:gd name="T49" fmla="*/ 2147483647 h 172"/>
              <a:gd name="T50" fmla="*/ 2147483647 w 44"/>
              <a:gd name="T51" fmla="*/ 2147483647 h 172"/>
              <a:gd name="T52" fmla="*/ 2147483647 w 44"/>
              <a:gd name="T53" fmla="*/ 2147483647 h 172"/>
              <a:gd name="T54" fmla="*/ 2147483647 w 44"/>
              <a:gd name="T55" fmla="*/ 0 h 172"/>
              <a:gd name="T56" fmla="*/ 2147483647 w 44"/>
              <a:gd name="T57" fmla="*/ 2147483647 h 172"/>
              <a:gd name="T58" fmla="*/ 2147483647 w 44"/>
              <a:gd name="T59" fmla="*/ 2147483647 h 172"/>
              <a:gd name="T60" fmla="*/ 2147483647 w 44"/>
              <a:gd name="T61" fmla="*/ 2147483647 h 172"/>
              <a:gd name="T62" fmla="*/ 2147483647 w 44"/>
              <a:gd name="T63" fmla="*/ 2147483647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147483647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1"/>
                </a:moveTo>
                <a:lnTo>
                  <a:pt x="39" y="59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59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69"/>
                </a:lnTo>
                <a:lnTo>
                  <a:pt x="21" y="170"/>
                </a:lnTo>
                <a:lnTo>
                  <a:pt x="22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0"/>
                </a:lnTo>
                <a:lnTo>
                  <a:pt x="39" y="169"/>
                </a:lnTo>
                <a:lnTo>
                  <a:pt x="39" y="61"/>
                </a:lnTo>
                <a:close/>
                <a:moveTo>
                  <a:pt x="44" y="14"/>
                </a:moveTo>
                <a:lnTo>
                  <a:pt x="43" y="11"/>
                </a:lnTo>
                <a:lnTo>
                  <a:pt x="43" y="9"/>
                </a:lnTo>
                <a:lnTo>
                  <a:pt x="41" y="6"/>
                </a:lnTo>
                <a:lnTo>
                  <a:pt x="39" y="4"/>
                </a:lnTo>
                <a:lnTo>
                  <a:pt x="38" y="3"/>
                </a:lnTo>
                <a:lnTo>
                  <a:pt x="35" y="1"/>
                </a:lnTo>
                <a:lnTo>
                  <a:pt x="31" y="0"/>
                </a:lnTo>
                <a:lnTo>
                  <a:pt x="29" y="0"/>
                </a:lnTo>
                <a:lnTo>
                  <a:pt x="26" y="0"/>
                </a:lnTo>
                <a:lnTo>
                  <a:pt x="24" y="1"/>
                </a:lnTo>
                <a:lnTo>
                  <a:pt x="21" y="3"/>
                </a:lnTo>
                <a:lnTo>
                  <a:pt x="19" y="4"/>
                </a:lnTo>
                <a:lnTo>
                  <a:pt x="16" y="6"/>
                </a:lnTo>
                <a:lnTo>
                  <a:pt x="15" y="9"/>
                </a:lnTo>
                <a:lnTo>
                  <a:pt x="15" y="11"/>
                </a:lnTo>
                <a:lnTo>
                  <a:pt x="14" y="14"/>
                </a:lnTo>
                <a:lnTo>
                  <a:pt x="15" y="18"/>
                </a:lnTo>
                <a:lnTo>
                  <a:pt x="15" y="20"/>
                </a:lnTo>
                <a:lnTo>
                  <a:pt x="16" y="23"/>
                </a:lnTo>
                <a:lnTo>
                  <a:pt x="19" y="24"/>
                </a:lnTo>
                <a:lnTo>
                  <a:pt x="21" y="26"/>
                </a:lnTo>
                <a:lnTo>
                  <a:pt x="24" y="28"/>
                </a:lnTo>
                <a:lnTo>
                  <a:pt x="26" y="29"/>
                </a:lnTo>
                <a:lnTo>
                  <a:pt x="29" y="29"/>
                </a:lnTo>
                <a:lnTo>
                  <a:pt x="31" y="29"/>
                </a:lnTo>
                <a:lnTo>
                  <a:pt x="35" y="28"/>
                </a:lnTo>
                <a:lnTo>
                  <a:pt x="38" y="26"/>
                </a:lnTo>
                <a:lnTo>
                  <a:pt x="39" y="24"/>
                </a:lnTo>
                <a:lnTo>
                  <a:pt x="41" y="23"/>
                </a:lnTo>
                <a:lnTo>
                  <a:pt x="43" y="20"/>
                </a:lnTo>
                <a:lnTo>
                  <a:pt x="43" y="18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Freeform 117"/>
          <p:cNvSpPr>
            <a:spLocks/>
          </p:cNvSpPr>
          <p:nvPr/>
        </p:nvSpPr>
        <p:spPr bwMode="auto">
          <a:xfrm>
            <a:off x="8872538" y="1619250"/>
            <a:ext cx="46037" cy="63500"/>
          </a:xfrm>
          <a:custGeom>
            <a:avLst/>
            <a:gdLst>
              <a:gd name="T0" fmla="*/ 2147483647 w 88"/>
              <a:gd name="T1" fmla="*/ 2147483647 h 119"/>
              <a:gd name="T2" fmla="*/ 2147483647 w 88"/>
              <a:gd name="T3" fmla="*/ 2147483647 h 119"/>
              <a:gd name="T4" fmla="*/ 2147483647 w 88"/>
              <a:gd name="T5" fmla="*/ 2147483647 h 119"/>
              <a:gd name="T6" fmla="*/ 2147483647 w 88"/>
              <a:gd name="T7" fmla="*/ 2147483647 h 119"/>
              <a:gd name="T8" fmla="*/ 2147483647 w 88"/>
              <a:gd name="T9" fmla="*/ 0 h 119"/>
              <a:gd name="T10" fmla="*/ 2147483647 w 88"/>
              <a:gd name="T11" fmla="*/ 2147483647 h 119"/>
              <a:gd name="T12" fmla="*/ 2147483647 w 88"/>
              <a:gd name="T13" fmla="*/ 2147483647 h 119"/>
              <a:gd name="T14" fmla="*/ 2147483647 w 88"/>
              <a:gd name="T15" fmla="*/ 2147483647 h 119"/>
              <a:gd name="T16" fmla="*/ 2147483647 w 88"/>
              <a:gd name="T17" fmla="*/ 2147483647 h 119"/>
              <a:gd name="T18" fmla="*/ 2147483647 w 88"/>
              <a:gd name="T19" fmla="*/ 2147483647 h 119"/>
              <a:gd name="T20" fmla="*/ 2147483647 w 88"/>
              <a:gd name="T21" fmla="*/ 2147483647 h 119"/>
              <a:gd name="T22" fmla="*/ 2147483647 w 88"/>
              <a:gd name="T23" fmla="*/ 0 h 119"/>
              <a:gd name="T24" fmla="*/ 2147483647 w 88"/>
              <a:gd name="T25" fmla="*/ 0 h 119"/>
              <a:gd name="T26" fmla="*/ 2147483647 w 88"/>
              <a:gd name="T27" fmla="*/ 0 h 119"/>
              <a:gd name="T28" fmla="*/ 2147483647 w 88"/>
              <a:gd name="T29" fmla="*/ 0 h 119"/>
              <a:gd name="T30" fmla="*/ 2147483647 w 88"/>
              <a:gd name="T31" fmla="*/ 2147483647 h 119"/>
              <a:gd name="T32" fmla="*/ 2147483647 w 88"/>
              <a:gd name="T33" fmla="*/ 2147483647 h 119"/>
              <a:gd name="T34" fmla="*/ 0 w 88"/>
              <a:gd name="T35" fmla="*/ 2147483647 h 119"/>
              <a:gd name="T36" fmla="*/ 0 w 88"/>
              <a:gd name="T37" fmla="*/ 2147483647 h 119"/>
              <a:gd name="T38" fmla="*/ 0 w 88"/>
              <a:gd name="T39" fmla="*/ 2147483647 h 119"/>
              <a:gd name="T40" fmla="*/ 0 w 88"/>
              <a:gd name="T41" fmla="*/ 2147483647 h 119"/>
              <a:gd name="T42" fmla="*/ 0 w 88"/>
              <a:gd name="T43" fmla="*/ 2147483647 h 119"/>
              <a:gd name="T44" fmla="*/ 2147483647 w 88"/>
              <a:gd name="T45" fmla="*/ 2147483647 h 119"/>
              <a:gd name="T46" fmla="*/ 2147483647 w 88"/>
              <a:gd name="T47" fmla="*/ 2147483647 h 119"/>
              <a:gd name="T48" fmla="*/ 2147483647 w 88"/>
              <a:gd name="T49" fmla="*/ 2147483647 h 119"/>
              <a:gd name="T50" fmla="*/ 2147483647 w 88"/>
              <a:gd name="T51" fmla="*/ 2147483647 h 119"/>
              <a:gd name="T52" fmla="*/ 2147483647 w 88"/>
              <a:gd name="T53" fmla="*/ 2147483647 h 119"/>
              <a:gd name="T54" fmla="*/ 2147483647 w 88"/>
              <a:gd name="T55" fmla="*/ 2147483647 h 119"/>
              <a:gd name="T56" fmla="*/ 2147483647 w 88"/>
              <a:gd name="T57" fmla="*/ 2147483647 h 119"/>
              <a:gd name="T58" fmla="*/ 2147483647 w 88"/>
              <a:gd name="T59" fmla="*/ 2147483647 h 119"/>
              <a:gd name="T60" fmla="*/ 2147483647 w 88"/>
              <a:gd name="T61" fmla="*/ 2147483647 h 119"/>
              <a:gd name="T62" fmla="*/ 2147483647 w 88"/>
              <a:gd name="T63" fmla="*/ 2147483647 h 119"/>
              <a:gd name="T64" fmla="*/ 2147483647 w 88"/>
              <a:gd name="T65" fmla="*/ 2147483647 h 119"/>
              <a:gd name="T66" fmla="*/ 2147483647 w 88"/>
              <a:gd name="T67" fmla="*/ 2147483647 h 119"/>
              <a:gd name="T68" fmla="*/ 2147483647 w 88"/>
              <a:gd name="T69" fmla="*/ 2147483647 h 119"/>
              <a:gd name="T70" fmla="*/ 2147483647 w 88"/>
              <a:gd name="T71" fmla="*/ 2147483647 h 119"/>
              <a:gd name="T72" fmla="*/ 2147483647 w 88"/>
              <a:gd name="T73" fmla="*/ 2147483647 h 119"/>
              <a:gd name="T74" fmla="*/ 2147483647 w 88"/>
              <a:gd name="T75" fmla="*/ 2147483647 h 119"/>
              <a:gd name="T76" fmla="*/ 2147483647 w 88"/>
              <a:gd name="T77" fmla="*/ 2147483647 h 119"/>
              <a:gd name="T78" fmla="*/ 2147483647 w 88"/>
              <a:gd name="T79" fmla="*/ 2147483647 h 119"/>
              <a:gd name="T80" fmla="*/ 2147483647 w 88"/>
              <a:gd name="T81" fmla="*/ 2147483647 h 119"/>
              <a:gd name="T82" fmla="*/ 2147483647 w 88"/>
              <a:gd name="T83" fmla="*/ 2147483647 h 119"/>
              <a:gd name="T84" fmla="*/ 2147483647 w 88"/>
              <a:gd name="T85" fmla="*/ 2147483647 h 119"/>
              <a:gd name="T86" fmla="*/ 2147483647 w 88"/>
              <a:gd name="T87" fmla="*/ 2147483647 h 119"/>
              <a:gd name="T88" fmla="*/ 2147483647 w 88"/>
              <a:gd name="T89" fmla="*/ 2147483647 h 119"/>
              <a:gd name="T90" fmla="*/ 2147483647 w 88"/>
              <a:gd name="T91" fmla="*/ 2147483647 h 119"/>
              <a:gd name="T92" fmla="*/ 2147483647 w 88"/>
              <a:gd name="T93" fmla="*/ 2147483647 h 119"/>
              <a:gd name="T94" fmla="*/ 2147483647 w 88"/>
              <a:gd name="T95" fmla="*/ 2147483647 h 119"/>
              <a:gd name="T96" fmla="*/ 2147483647 w 88"/>
              <a:gd name="T97" fmla="*/ 2147483647 h 119"/>
              <a:gd name="T98" fmla="*/ 2147483647 w 88"/>
              <a:gd name="T99" fmla="*/ 2147483647 h 119"/>
              <a:gd name="T100" fmla="*/ 2147483647 w 88"/>
              <a:gd name="T101" fmla="*/ 2147483647 h 119"/>
              <a:gd name="T102" fmla="*/ 2147483647 w 88"/>
              <a:gd name="T103" fmla="*/ 2147483647 h 119"/>
              <a:gd name="T104" fmla="*/ 2147483647 w 88"/>
              <a:gd name="T105" fmla="*/ 2147483647 h 119"/>
              <a:gd name="T106" fmla="*/ 2147483647 w 88"/>
              <a:gd name="T107" fmla="*/ 2147483647 h 119"/>
              <a:gd name="T108" fmla="*/ 2147483647 w 88"/>
              <a:gd name="T109" fmla="*/ 2147483647 h 119"/>
              <a:gd name="T110" fmla="*/ 2147483647 w 88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7"/>
                </a:moveTo>
                <a:lnTo>
                  <a:pt x="88" y="29"/>
                </a:lnTo>
                <a:lnTo>
                  <a:pt x="87" y="23"/>
                </a:lnTo>
                <a:lnTo>
                  <a:pt x="86" y="16"/>
                </a:lnTo>
                <a:lnTo>
                  <a:pt x="83" y="11"/>
                </a:lnTo>
                <a:lnTo>
                  <a:pt x="81" y="6"/>
                </a:lnTo>
                <a:lnTo>
                  <a:pt x="76" y="4"/>
                </a:lnTo>
                <a:lnTo>
                  <a:pt x="68" y="1"/>
                </a:lnTo>
                <a:lnTo>
                  <a:pt x="59" y="0"/>
                </a:lnTo>
                <a:lnTo>
                  <a:pt x="53" y="0"/>
                </a:lnTo>
                <a:lnTo>
                  <a:pt x="46" y="1"/>
                </a:lnTo>
                <a:lnTo>
                  <a:pt x="41" y="4"/>
                </a:lnTo>
                <a:lnTo>
                  <a:pt x="36" y="6"/>
                </a:lnTo>
                <a:lnTo>
                  <a:pt x="31" y="9"/>
                </a:lnTo>
                <a:lnTo>
                  <a:pt x="28" y="11"/>
                </a:lnTo>
                <a:lnTo>
                  <a:pt x="24" y="14"/>
                </a:lnTo>
                <a:lnTo>
                  <a:pt x="21" y="16"/>
                </a:lnTo>
                <a:lnTo>
                  <a:pt x="20" y="15"/>
                </a:lnTo>
                <a:lnTo>
                  <a:pt x="20" y="13"/>
                </a:lnTo>
                <a:lnTo>
                  <a:pt x="20" y="10"/>
                </a:lnTo>
                <a:lnTo>
                  <a:pt x="19" y="8"/>
                </a:lnTo>
                <a:lnTo>
                  <a:pt x="17" y="5"/>
                </a:lnTo>
                <a:lnTo>
                  <a:pt x="16" y="3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2" y="1"/>
                </a:lnTo>
                <a:lnTo>
                  <a:pt x="11" y="1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1" y="11"/>
                </a:lnTo>
                <a:lnTo>
                  <a:pt x="1" y="13"/>
                </a:lnTo>
                <a:lnTo>
                  <a:pt x="2" y="14"/>
                </a:lnTo>
                <a:lnTo>
                  <a:pt x="2" y="16"/>
                </a:lnTo>
                <a:lnTo>
                  <a:pt x="4" y="19"/>
                </a:lnTo>
                <a:lnTo>
                  <a:pt x="4" y="20"/>
                </a:lnTo>
                <a:lnTo>
                  <a:pt x="4" y="21"/>
                </a:lnTo>
                <a:lnTo>
                  <a:pt x="4" y="23"/>
                </a:lnTo>
                <a:lnTo>
                  <a:pt x="4" y="24"/>
                </a:lnTo>
                <a:lnTo>
                  <a:pt x="4" y="25"/>
                </a:lnTo>
                <a:lnTo>
                  <a:pt x="4" y="28"/>
                </a:lnTo>
                <a:lnTo>
                  <a:pt x="4" y="30"/>
                </a:lnTo>
                <a:lnTo>
                  <a:pt x="4" y="33"/>
                </a:lnTo>
                <a:lnTo>
                  <a:pt x="4" y="116"/>
                </a:lnTo>
                <a:lnTo>
                  <a:pt x="5" y="116"/>
                </a:lnTo>
                <a:lnTo>
                  <a:pt x="5" y="117"/>
                </a:lnTo>
                <a:lnTo>
                  <a:pt x="5" y="119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7"/>
                </a:lnTo>
                <a:lnTo>
                  <a:pt x="22" y="117"/>
                </a:lnTo>
                <a:lnTo>
                  <a:pt x="22" y="116"/>
                </a:lnTo>
                <a:lnTo>
                  <a:pt x="22" y="30"/>
                </a:lnTo>
                <a:lnTo>
                  <a:pt x="25" y="29"/>
                </a:lnTo>
                <a:lnTo>
                  <a:pt x="28" y="26"/>
                </a:lnTo>
                <a:lnTo>
                  <a:pt x="31" y="24"/>
                </a:lnTo>
                <a:lnTo>
                  <a:pt x="35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4" y="16"/>
                </a:lnTo>
                <a:lnTo>
                  <a:pt x="58" y="16"/>
                </a:lnTo>
                <a:lnTo>
                  <a:pt x="62" y="18"/>
                </a:lnTo>
                <a:lnTo>
                  <a:pt x="64" y="19"/>
                </a:lnTo>
                <a:lnTo>
                  <a:pt x="67" y="21"/>
                </a:lnTo>
                <a:lnTo>
                  <a:pt x="68" y="25"/>
                </a:lnTo>
                <a:lnTo>
                  <a:pt x="69" y="28"/>
                </a:lnTo>
                <a:lnTo>
                  <a:pt x="69" y="32"/>
                </a:lnTo>
                <a:lnTo>
                  <a:pt x="69" y="35"/>
                </a:lnTo>
                <a:lnTo>
                  <a:pt x="69" y="116"/>
                </a:lnTo>
                <a:lnTo>
                  <a:pt x="70" y="117"/>
                </a:lnTo>
                <a:lnTo>
                  <a:pt x="70" y="119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7" y="117"/>
                </a:lnTo>
                <a:lnTo>
                  <a:pt x="88" y="117"/>
                </a:lnTo>
                <a:lnTo>
                  <a:pt x="88" y="116"/>
                </a:lnTo>
                <a:lnTo>
                  <a:pt x="88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118"/>
          <p:cNvSpPr>
            <a:spLocks/>
          </p:cNvSpPr>
          <p:nvPr/>
        </p:nvSpPr>
        <p:spPr bwMode="auto">
          <a:xfrm>
            <a:off x="8937625" y="1619250"/>
            <a:ext cx="47625" cy="63500"/>
          </a:xfrm>
          <a:custGeom>
            <a:avLst/>
            <a:gdLst>
              <a:gd name="T0" fmla="*/ 2147483647 w 89"/>
              <a:gd name="T1" fmla="*/ 2147483647 h 119"/>
              <a:gd name="T2" fmla="*/ 2147483647 w 89"/>
              <a:gd name="T3" fmla="*/ 2147483647 h 119"/>
              <a:gd name="T4" fmla="*/ 2147483647 w 89"/>
              <a:gd name="T5" fmla="*/ 2147483647 h 119"/>
              <a:gd name="T6" fmla="*/ 2147483647 w 89"/>
              <a:gd name="T7" fmla="*/ 2147483647 h 119"/>
              <a:gd name="T8" fmla="*/ 2147483647 w 89"/>
              <a:gd name="T9" fmla="*/ 0 h 119"/>
              <a:gd name="T10" fmla="*/ 2147483647 w 89"/>
              <a:gd name="T11" fmla="*/ 2147483647 h 119"/>
              <a:gd name="T12" fmla="*/ 2147483647 w 89"/>
              <a:gd name="T13" fmla="*/ 2147483647 h 119"/>
              <a:gd name="T14" fmla="*/ 2147483647 w 89"/>
              <a:gd name="T15" fmla="*/ 2147483647 h 119"/>
              <a:gd name="T16" fmla="*/ 2147483647 w 89"/>
              <a:gd name="T17" fmla="*/ 2147483647 h 119"/>
              <a:gd name="T18" fmla="*/ 2147483647 w 89"/>
              <a:gd name="T19" fmla="*/ 2147483647 h 119"/>
              <a:gd name="T20" fmla="*/ 2147483647 w 89"/>
              <a:gd name="T21" fmla="*/ 2147483647 h 119"/>
              <a:gd name="T22" fmla="*/ 2147483647 w 89"/>
              <a:gd name="T23" fmla="*/ 0 h 119"/>
              <a:gd name="T24" fmla="*/ 2147483647 w 89"/>
              <a:gd name="T25" fmla="*/ 0 h 119"/>
              <a:gd name="T26" fmla="*/ 2147483647 w 89"/>
              <a:gd name="T27" fmla="*/ 0 h 119"/>
              <a:gd name="T28" fmla="*/ 2147483647 w 89"/>
              <a:gd name="T29" fmla="*/ 0 h 119"/>
              <a:gd name="T30" fmla="*/ 2147483647 w 89"/>
              <a:gd name="T31" fmla="*/ 2147483647 h 119"/>
              <a:gd name="T32" fmla="*/ 2147483647 w 89"/>
              <a:gd name="T33" fmla="*/ 2147483647 h 119"/>
              <a:gd name="T34" fmla="*/ 2147483647 w 89"/>
              <a:gd name="T35" fmla="*/ 2147483647 h 119"/>
              <a:gd name="T36" fmla="*/ 2147483647 w 89"/>
              <a:gd name="T37" fmla="*/ 2147483647 h 119"/>
              <a:gd name="T38" fmla="*/ 0 w 89"/>
              <a:gd name="T39" fmla="*/ 2147483647 h 119"/>
              <a:gd name="T40" fmla="*/ 0 w 89"/>
              <a:gd name="T41" fmla="*/ 2147483647 h 119"/>
              <a:gd name="T42" fmla="*/ 2147483647 w 89"/>
              <a:gd name="T43" fmla="*/ 2147483647 h 119"/>
              <a:gd name="T44" fmla="*/ 2147483647 w 89"/>
              <a:gd name="T45" fmla="*/ 2147483647 h 119"/>
              <a:gd name="T46" fmla="*/ 2147483647 w 89"/>
              <a:gd name="T47" fmla="*/ 2147483647 h 119"/>
              <a:gd name="T48" fmla="*/ 2147483647 w 89"/>
              <a:gd name="T49" fmla="*/ 2147483647 h 119"/>
              <a:gd name="T50" fmla="*/ 2147483647 w 89"/>
              <a:gd name="T51" fmla="*/ 2147483647 h 119"/>
              <a:gd name="T52" fmla="*/ 2147483647 w 89"/>
              <a:gd name="T53" fmla="*/ 2147483647 h 119"/>
              <a:gd name="T54" fmla="*/ 2147483647 w 89"/>
              <a:gd name="T55" fmla="*/ 2147483647 h 119"/>
              <a:gd name="T56" fmla="*/ 2147483647 w 89"/>
              <a:gd name="T57" fmla="*/ 2147483647 h 119"/>
              <a:gd name="T58" fmla="*/ 2147483647 w 89"/>
              <a:gd name="T59" fmla="*/ 2147483647 h 119"/>
              <a:gd name="T60" fmla="*/ 2147483647 w 89"/>
              <a:gd name="T61" fmla="*/ 2147483647 h 119"/>
              <a:gd name="T62" fmla="*/ 2147483647 w 89"/>
              <a:gd name="T63" fmla="*/ 2147483647 h 119"/>
              <a:gd name="T64" fmla="*/ 2147483647 w 89"/>
              <a:gd name="T65" fmla="*/ 2147483647 h 119"/>
              <a:gd name="T66" fmla="*/ 2147483647 w 89"/>
              <a:gd name="T67" fmla="*/ 2147483647 h 119"/>
              <a:gd name="T68" fmla="*/ 2147483647 w 89"/>
              <a:gd name="T69" fmla="*/ 2147483647 h 119"/>
              <a:gd name="T70" fmla="*/ 2147483647 w 89"/>
              <a:gd name="T71" fmla="*/ 2147483647 h 119"/>
              <a:gd name="T72" fmla="*/ 2147483647 w 89"/>
              <a:gd name="T73" fmla="*/ 2147483647 h 119"/>
              <a:gd name="T74" fmla="*/ 2147483647 w 89"/>
              <a:gd name="T75" fmla="*/ 2147483647 h 119"/>
              <a:gd name="T76" fmla="*/ 2147483647 w 89"/>
              <a:gd name="T77" fmla="*/ 2147483647 h 119"/>
              <a:gd name="T78" fmla="*/ 2147483647 w 89"/>
              <a:gd name="T79" fmla="*/ 2147483647 h 119"/>
              <a:gd name="T80" fmla="*/ 2147483647 w 89"/>
              <a:gd name="T81" fmla="*/ 2147483647 h 119"/>
              <a:gd name="T82" fmla="*/ 2147483647 w 89"/>
              <a:gd name="T83" fmla="*/ 2147483647 h 119"/>
              <a:gd name="T84" fmla="*/ 2147483647 w 89"/>
              <a:gd name="T85" fmla="*/ 2147483647 h 119"/>
              <a:gd name="T86" fmla="*/ 2147483647 w 89"/>
              <a:gd name="T87" fmla="*/ 2147483647 h 119"/>
              <a:gd name="T88" fmla="*/ 2147483647 w 89"/>
              <a:gd name="T89" fmla="*/ 2147483647 h 119"/>
              <a:gd name="T90" fmla="*/ 2147483647 w 89"/>
              <a:gd name="T91" fmla="*/ 2147483647 h 119"/>
              <a:gd name="T92" fmla="*/ 2147483647 w 89"/>
              <a:gd name="T93" fmla="*/ 2147483647 h 119"/>
              <a:gd name="T94" fmla="*/ 2147483647 w 89"/>
              <a:gd name="T95" fmla="*/ 2147483647 h 119"/>
              <a:gd name="T96" fmla="*/ 2147483647 w 89"/>
              <a:gd name="T97" fmla="*/ 2147483647 h 119"/>
              <a:gd name="T98" fmla="*/ 2147483647 w 89"/>
              <a:gd name="T99" fmla="*/ 2147483647 h 119"/>
              <a:gd name="T100" fmla="*/ 2147483647 w 89"/>
              <a:gd name="T101" fmla="*/ 2147483647 h 119"/>
              <a:gd name="T102" fmla="*/ 2147483647 w 89"/>
              <a:gd name="T103" fmla="*/ 2147483647 h 119"/>
              <a:gd name="T104" fmla="*/ 2147483647 w 89"/>
              <a:gd name="T105" fmla="*/ 2147483647 h 119"/>
              <a:gd name="T106" fmla="*/ 2147483647 w 89"/>
              <a:gd name="T107" fmla="*/ 2147483647 h 119"/>
              <a:gd name="T108" fmla="*/ 2147483647 w 89"/>
              <a:gd name="T109" fmla="*/ 2147483647 h 119"/>
              <a:gd name="T110" fmla="*/ 2147483647 w 89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9" h="119">
                <a:moveTo>
                  <a:pt x="89" y="37"/>
                </a:moveTo>
                <a:lnTo>
                  <a:pt x="89" y="29"/>
                </a:lnTo>
                <a:lnTo>
                  <a:pt x="89" y="23"/>
                </a:lnTo>
                <a:lnTo>
                  <a:pt x="88" y="16"/>
                </a:lnTo>
                <a:lnTo>
                  <a:pt x="85" y="11"/>
                </a:lnTo>
                <a:lnTo>
                  <a:pt x="81" y="6"/>
                </a:lnTo>
                <a:lnTo>
                  <a:pt x="76" y="4"/>
                </a:lnTo>
                <a:lnTo>
                  <a:pt x="70" y="1"/>
                </a:lnTo>
                <a:lnTo>
                  <a:pt x="61" y="0"/>
                </a:lnTo>
                <a:lnTo>
                  <a:pt x="55" y="0"/>
                </a:lnTo>
                <a:lnTo>
                  <a:pt x="48" y="1"/>
                </a:lnTo>
                <a:lnTo>
                  <a:pt x="42" y="4"/>
                </a:lnTo>
                <a:lnTo>
                  <a:pt x="37" y="6"/>
                </a:lnTo>
                <a:lnTo>
                  <a:pt x="33" y="9"/>
                </a:lnTo>
                <a:lnTo>
                  <a:pt x="30" y="11"/>
                </a:lnTo>
                <a:lnTo>
                  <a:pt x="26" y="14"/>
                </a:lnTo>
                <a:lnTo>
                  <a:pt x="22" y="16"/>
                </a:lnTo>
                <a:lnTo>
                  <a:pt x="22" y="15"/>
                </a:lnTo>
                <a:lnTo>
                  <a:pt x="22" y="13"/>
                </a:lnTo>
                <a:lnTo>
                  <a:pt x="21" y="10"/>
                </a:lnTo>
                <a:lnTo>
                  <a:pt x="19" y="8"/>
                </a:lnTo>
                <a:lnTo>
                  <a:pt x="19" y="5"/>
                </a:lnTo>
                <a:lnTo>
                  <a:pt x="18" y="3"/>
                </a:lnTo>
                <a:lnTo>
                  <a:pt x="17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2" y="10"/>
                </a:lnTo>
                <a:lnTo>
                  <a:pt x="2" y="11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9"/>
                </a:lnTo>
                <a:lnTo>
                  <a:pt x="6" y="20"/>
                </a:lnTo>
                <a:lnTo>
                  <a:pt x="6" y="21"/>
                </a:lnTo>
                <a:lnTo>
                  <a:pt x="6" y="23"/>
                </a:lnTo>
                <a:lnTo>
                  <a:pt x="6" y="24"/>
                </a:lnTo>
                <a:lnTo>
                  <a:pt x="6" y="25"/>
                </a:lnTo>
                <a:lnTo>
                  <a:pt x="6" y="28"/>
                </a:lnTo>
                <a:lnTo>
                  <a:pt x="6" y="30"/>
                </a:lnTo>
                <a:lnTo>
                  <a:pt x="6" y="33"/>
                </a:lnTo>
                <a:lnTo>
                  <a:pt x="6" y="116"/>
                </a:lnTo>
                <a:lnTo>
                  <a:pt x="6" y="117"/>
                </a:lnTo>
                <a:lnTo>
                  <a:pt x="7" y="117"/>
                </a:lnTo>
                <a:lnTo>
                  <a:pt x="7" y="119"/>
                </a:lnTo>
                <a:lnTo>
                  <a:pt x="8" y="119"/>
                </a:lnTo>
                <a:lnTo>
                  <a:pt x="21" y="119"/>
                </a:lnTo>
                <a:lnTo>
                  <a:pt x="22" y="119"/>
                </a:lnTo>
                <a:lnTo>
                  <a:pt x="23" y="119"/>
                </a:lnTo>
                <a:lnTo>
                  <a:pt x="23" y="117"/>
                </a:lnTo>
                <a:lnTo>
                  <a:pt x="24" y="116"/>
                </a:lnTo>
                <a:lnTo>
                  <a:pt x="24" y="30"/>
                </a:lnTo>
                <a:lnTo>
                  <a:pt x="26" y="29"/>
                </a:lnTo>
                <a:lnTo>
                  <a:pt x="30" y="26"/>
                </a:lnTo>
                <a:lnTo>
                  <a:pt x="32" y="24"/>
                </a:lnTo>
                <a:lnTo>
                  <a:pt x="36" y="21"/>
                </a:lnTo>
                <a:lnTo>
                  <a:pt x="41" y="19"/>
                </a:lnTo>
                <a:lnTo>
                  <a:pt x="45" y="18"/>
                </a:lnTo>
                <a:lnTo>
                  <a:pt x="50" y="16"/>
                </a:lnTo>
                <a:lnTo>
                  <a:pt x="56" y="16"/>
                </a:lnTo>
                <a:lnTo>
                  <a:pt x="60" y="16"/>
                </a:lnTo>
                <a:lnTo>
                  <a:pt x="64" y="18"/>
                </a:lnTo>
                <a:lnTo>
                  <a:pt x="66" y="19"/>
                </a:lnTo>
                <a:lnTo>
                  <a:pt x="69" y="21"/>
                </a:lnTo>
                <a:lnTo>
                  <a:pt x="70" y="25"/>
                </a:lnTo>
                <a:lnTo>
                  <a:pt x="71" y="28"/>
                </a:lnTo>
                <a:lnTo>
                  <a:pt x="71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2" y="117"/>
                </a:lnTo>
                <a:lnTo>
                  <a:pt x="72" y="119"/>
                </a:lnTo>
                <a:lnTo>
                  <a:pt x="74" y="119"/>
                </a:lnTo>
                <a:lnTo>
                  <a:pt x="86" y="119"/>
                </a:lnTo>
                <a:lnTo>
                  <a:pt x="88" y="119"/>
                </a:lnTo>
                <a:lnTo>
                  <a:pt x="89" y="119"/>
                </a:lnTo>
                <a:lnTo>
                  <a:pt x="89" y="117"/>
                </a:lnTo>
                <a:lnTo>
                  <a:pt x="89" y="116"/>
                </a:lnTo>
                <a:lnTo>
                  <a:pt x="89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Freeform 119"/>
          <p:cNvSpPr>
            <a:spLocks noEditPoints="1"/>
          </p:cNvSpPr>
          <p:nvPr/>
        </p:nvSpPr>
        <p:spPr bwMode="auto">
          <a:xfrm>
            <a:off x="8999538" y="1619250"/>
            <a:ext cx="50800" cy="65088"/>
          </a:xfrm>
          <a:custGeom>
            <a:avLst/>
            <a:gdLst>
              <a:gd name="T0" fmla="*/ 2147483647 w 96"/>
              <a:gd name="T1" fmla="*/ 2147483647 h 122"/>
              <a:gd name="T2" fmla="*/ 2147483647 w 96"/>
              <a:gd name="T3" fmla="*/ 2147483647 h 122"/>
              <a:gd name="T4" fmla="*/ 2147483647 w 96"/>
              <a:gd name="T5" fmla="*/ 2147483647 h 122"/>
              <a:gd name="T6" fmla="*/ 2147483647 w 96"/>
              <a:gd name="T7" fmla="*/ 2147483647 h 122"/>
              <a:gd name="T8" fmla="*/ 2147483647 w 96"/>
              <a:gd name="T9" fmla="*/ 0 h 122"/>
              <a:gd name="T10" fmla="*/ 2147483647 w 96"/>
              <a:gd name="T11" fmla="*/ 0 h 122"/>
              <a:gd name="T12" fmla="*/ 2147483647 w 96"/>
              <a:gd name="T13" fmla="*/ 2147483647 h 122"/>
              <a:gd name="T14" fmla="*/ 2147483647 w 96"/>
              <a:gd name="T15" fmla="*/ 2147483647 h 122"/>
              <a:gd name="T16" fmla="*/ 2147483647 w 96"/>
              <a:gd name="T17" fmla="*/ 2147483647 h 122"/>
              <a:gd name="T18" fmla="*/ 2147483647 w 96"/>
              <a:gd name="T19" fmla="*/ 2147483647 h 122"/>
              <a:gd name="T20" fmla="*/ 2147483647 w 96"/>
              <a:gd name="T21" fmla="*/ 2147483647 h 122"/>
              <a:gd name="T22" fmla="*/ 2147483647 w 96"/>
              <a:gd name="T23" fmla="*/ 2147483647 h 122"/>
              <a:gd name="T24" fmla="*/ 2147483647 w 96"/>
              <a:gd name="T25" fmla="*/ 2147483647 h 122"/>
              <a:gd name="T26" fmla="*/ 2147483647 w 96"/>
              <a:gd name="T27" fmla="*/ 2147483647 h 122"/>
              <a:gd name="T28" fmla="*/ 2147483647 w 96"/>
              <a:gd name="T29" fmla="*/ 2147483647 h 122"/>
              <a:gd name="T30" fmla="*/ 2147483647 w 96"/>
              <a:gd name="T31" fmla="*/ 2147483647 h 122"/>
              <a:gd name="T32" fmla="*/ 2147483647 w 96"/>
              <a:gd name="T33" fmla="*/ 2147483647 h 122"/>
              <a:gd name="T34" fmla="*/ 2147483647 w 96"/>
              <a:gd name="T35" fmla="*/ 2147483647 h 122"/>
              <a:gd name="T36" fmla="*/ 2147483647 w 96"/>
              <a:gd name="T37" fmla="*/ 2147483647 h 122"/>
              <a:gd name="T38" fmla="*/ 2147483647 w 96"/>
              <a:gd name="T39" fmla="*/ 2147483647 h 122"/>
              <a:gd name="T40" fmla="*/ 2147483647 w 96"/>
              <a:gd name="T41" fmla="*/ 2147483647 h 122"/>
              <a:gd name="T42" fmla="*/ 2147483647 w 96"/>
              <a:gd name="T43" fmla="*/ 2147483647 h 122"/>
              <a:gd name="T44" fmla="*/ 2147483647 w 96"/>
              <a:gd name="T45" fmla="*/ 2147483647 h 122"/>
              <a:gd name="T46" fmla="*/ 2147483647 w 96"/>
              <a:gd name="T47" fmla="*/ 2147483647 h 122"/>
              <a:gd name="T48" fmla="*/ 2147483647 w 96"/>
              <a:gd name="T49" fmla="*/ 2147483647 h 122"/>
              <a:gd name="T50" fmla="*/ 2147483647 w 96"/>
              <a:gd name="T51" fmla="*/ 2147483647 h 122"/>
              <a:gd name="T52" fmla="*/ 2147483647 w 96"/>
              <a:gd name="T53" fmla="*/ 2147483647 h 122"/>
              <a:gd name="T54" fmla="*/ 2147483647 w 96"/>
              <a:gd name="T55" fmla="*/ 2147483647 h 122"/>
              <a:gd name="T56" fmla="*/ 2147483647 w 96"/>
              <a:gd name="T57" fmla="*/ 2147483647 h 122"/>
              <a:gd name="T58" fmla="*/ 2147483647 w 96"/>
              <a:gd name="T59" fmla="*/ 2147483647 h 122"/>
              <a:gd name="T60" fmla="*/ 2147483647 w 96"/>
              <a:gd name="T61" fmla="*/ 2147483647 h 122"/>
              <a:gd name="T62" fmla="*/ 2147483647 w 96"/>
              <a:gd name="T63" fmla="*/ 2147483647 h 122"/>
              <a:gd name="T64" fmla="*/ 2147483647 w 96"/>
              <a:gd name="T65" fmla="*/ 2147483647 h 122"/>
              <a:gd name="T66" fmla="*/ 2147483647 w 96"/>
              <a:gd name="T67" fmla="*/ 2147483647 h 122"/>
              <a:gd name="T68" fmla="*/ 2147483647 w 96"/>
              <a:gd name="T69" fmla="*/ 2147483647 h 122"/>
              <a:gd name="T70" fmla="*/ 2147483647 w 96"/>
              <a:gd name="T71" fmla="*/ 2147483647 h 122"/>
              <a:gd name="T72" fmla="*/ 2147483647 w 96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2">
                <a:moveTo>
                  <a:pt x="96" y="61"/>
                </a:moveTo>
                <a:lnTo>
                  <a:pt x="96" y="48"/>
                </a:lnTo>
                <a:lnTo>
                  <a:pt x="93" y="37"/>
                </a:lnTo>
                <a:lnTo>
                  <a:pt x="89" y="26"/>
                </a:lnTo>
                <a:lnTo>
                  <a:pt x="84" y="18"/>
                </a:lnTo>
                <a:lnTo>
                  <a:pt x="78" y="10"/>
                </a:lnTo>
                <a:lnTo>
                  <a:pt x="70" y="5"/>
                </a:lnTo>
                <a:lnTo>
                  <a:pt x="65" y="3"/>
                </a:lnTo>
                <a:lnTo>
                  <a:pt x="60" y="1"/>
                </a:lnTo>
                <a:lnTo>
                  <a:pt x="55" y="0"/>
                </a:lnTo>
                <a:lnTo>
                  <a:pt x="49" y="0"/>
                </a:lnTo>
                <a:lnTo>
                  <a:pt x="43" y="0"/>
                </a:lnTo>
                <a:lnTo>
                  <a:pt x="36" y="1"/>
                </a:lnTo>
                <a:lnTo>
                  <a:pt x="31" y="3"/>
                </a:lnTo>
                <a:lnTo>
                  <a:pt x="26" y="5"/>
                </a:lnTo>
                <a:lnTo>
                  <a:pt x="19" y="10"/>
                </a:lnTo>
                <a:lnTo>
                  <a:pt x="11" y="18"/>
                </a:lnTo>
                <a:lnTo>
                  <a:pt x="6" y="28"/>
                </a:lnTo>
                <a:lnTo>
                  <a:pt x="3" y="38"/>
                </a:lnTo>
                <a:lnTo>
                  <a:pt x="1" y="49"/>
                </a:lnTo>
                <a:lnTo>
                  <a:pt x="0" y="62"/>
                </a:lnTo>
                <a:lnTo>
                  <a:pt x="1" y="74"/>
                </a:lnTo>
                <a:lnTo>
                  <a:pt x="3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2"/>
                </a:lnTo>
                <a:lnTo>
                  <a:pt x="26" y="117"/>
                </a:lnTo>
                <a:lnTo>
                  <a:pt x="30" y="119"/>
                </a:lnTo>
                <a:lnTo>
                  <a:pt x="35" y="121"/>
                </a:lnTo>
                <a:lnTo>
                  <a:pt x="41" y="121"/>
                </a:lnTo>
                <a:lnTo>
                  <a:pt x="46" y="122"/>
                </a:lnTo>
                <a:lnTo>
                  <a:pt x="53" y="121"/>
                </a:lnTo>
                <a:lnTo>
                  <a:pt x="59" y="121"/>
                </a:lnTo>
                <a:lnTo>
                  <a:pt x="64" y="119"/>
                </a:lnTo>
                <a:lnTo>
                  <a:pt x="69" y="117"/>
                </a:lnTo>
                <a:lnTo>
                  <a:pt x="78" y="111"/>
                </a:lnTo>
                <a:lnTo>
                  <a:pt x="84" y="103"/>
                </a:lnTo>
                <a:lnTo>
                  <a:pt x="89" y="95"/>
                </a:lnTo>
                <a:lnTo>
                  <a:pt x="93" y="85"/>
                </a:lnTo>
                <a:lnTo>
                  <a:pt x="96" y="72"/>
                </a:lnTo>
                <a:lnTo>
                  <a:pt x="96" y="61"/>
                </a:lnTo>
                <a:close/>
                <a:moveTo>
                  <a:pt x="49" y="107"/>
                </a:moveTo>
                <a:lnTo>
                  <a:pt x="41" y="106"/>
                </a:lnTo>
                <a:lnTo>
                  <a:pt x="35" y="103"/>
                </a:lnTo>
                <a:lnTo>
                  <a:pt x="30" y="100"/>
                </a:lnTo>
                <a:lnTo>
                  <a:pt x="26" y="93"/>
                </a:lnTo>
                <a:lnTo>
                  <a:pt x="24" y="86"/>
                </a:lnTo>
                <a:lnTo>
                  <a:pt x="21" y="78"/>
                </a:lnTo>
                <a:lnTo>
                  <a:pt x="20" y="69"/>
                </a:lnTo>
                <a:lnTo>
                  <a:pt x="20" y="59"/>
                </a:lnTo>
                <a:lnTo>
                  <a:pt x="20" y="50"/>
                </a:lnTo>
                <a:lnTo>
                  <a:pt x="21" y="43"/>
                </a:lnTo>
                <a:lnTo>
                  <a:pt x="24" y="35"/>
                </a:lnTo>
                <a:lnTo>
                  <a:pt x="26" y="28"/>
                </a:lnTo>
                <a:lnTo>
                  <a:pt x="30" y="23"/>
                </a:lnTo>
                <a:lnTo>
                  <a:pt x="35" y="19"/>
                </a:lnTo>
                <a:lnTo>
                  <a:pt x="40" y="16"/>
                </a:lnTo>
                <a:lnTo>
                  <a:pt x="48" y="15"/>
                </a:lnTo>
                <a:lnTo>
                  <a:pt x="55" y="16"/>
                </a:lnTo>
                <a:lnTo>
                  <a:pt x="61" y="19"/>
                </a:lnTo>
                <a:lnTo>
                  <a:pt x="67" y="23"/>
                </a:lnTo>
                <a:lnTo>
                  <a:pt x="70" y="29"/>
                </a:lnTo>
                <a:lnTo>
                  <a:pt x="73" y="35"/>
                </a:lnTo>
                <a:lnTo>
                  <a:pt x="74" y="43"/>
                </a:lnTo>
                <a:lnTo>
                  <a:pt x="75" y="52"/>
                </a:lnTo>
                <a:lnTo>
                  <a:pt x="77" y="61"/>
                </a:lnTo>
                <a:lnTo>
                  <a:pt x="75" y="69"/>
                </a:lnTo>
                <a:lnTo>
                  <a:pt x="74" y="80"/>
                </a:lnTo>
                <a:lnTo>
                  <a:pt x="73" y="87"/>
                </a:lnTo>
                <a:lnTo>
                  <a:pt x="70" y="93"/>
                </a:lnTo>
                <a:lnTo>
                  <a:pt x="67" y="100"/>
                </a:lnTo>
                <a:lnTo>
                  <a:pt x="61" y="103"/>
                </a:lnTo>
                <a:lnTo>
                  <a:pt x="55" y="106"/>
                </a:lnTo>
                <a:lnTo>
                  <a:pt x="49" y="10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reeform 120"/>
          <p:cNvSpPr>
            <a:spLocks/>
          </p:cNvSpPr>
          <p:nvPr/>
        </p:nvSpPr>
        <p:spPr bwMode="auto">
          <a:xfrm>
            <a:off x="9059863" y="1620838"/>
            <a:ext cx="52387" cy="61912"/>
          </a:xfrm>
          <a:custGeom>
            <a:avLst/>
            <a:gdLst>
              <a:gd name="T0" fmla="*/ 2147483647 w 100"/>
              <a:gd name="T1" fmla="*/ 2147483647 h 119"/>
              <a:gd name="T2" fmla="*/ 2147483647 w 100"/>
              <a:gd name="T3" fmla="*/ 2147483647 h 119"/>
              <a:gd name="T4" fmla="*/ 2147483647 w 100"/>
              <a:gd name="T5" fmla="*/ 2147483647 h 119"/>
              <a:gd name="T6" fmla="*/ 2147483647 w 100"/>
              <a:gd name="T7" fmla="*/ 2147483647 h 119"/>
              <a:gd name="T8" fmla="*/ 2147483647 w 100"/>
              <a:gd name="T9" fmla="*/ 2147483647 h 119"/>
              <a:gd name="T10" fmla="*/ 2147483647 w 100"/>
              <a:gd name="T11" fmla="*/ 2147483647 h 119"/>
              <a:gd name="T12" fmla="*/ 2147483647 w 100"/>
              <a:gd name="T13" fmla="*/ 2147483647 h 119"/>
              <a:gd name="T14" fmla="*/ 2147483647 w 100"/>
              <a:gd name="T15" fmla="*/ 2147483647 h 119"/>
              <a:gd name="T16" fmla="*/ 2147483647 w 100"/>
              <a:gd name="T17" fmla="*/ 2147483647 h 119"/>
              <a:gd name="T18" fmla="*/ 2147483647 w 100"/>
              <a:gd name="T19" fmla="*/ 2147483647 h 119"/>
              <a:gd name="T20" fmla="*/ 2147483647 w 100"/>
              <a:gd name="T21" fmla="*/ 2147483647 h 119"/>
              <a:gd name="T22" fmla="*/ 2147483647 w 100"/>
              <a:gd name="T23" fmla="*/ 0 h 119"/>
              <a:gd name="T24" fmla="*/ 2147483647 w 100"/>
              <a:gd name="T25" fmla="*/ 0 h 119"/>
              <a:gd name="T26" fmla="*/ 2147483647 w 100"/>
              <a:gd name="T27" fmla="*/ 0 h 119"/>
              <a:gd name="T28" fmla="*/ 2147483647 w 100"/>
              <a:gd name="T29" fmla="*/ 2147483647 h 119"/>
              <a:gd name="T30" fmla="*/ 2147483647 w 100"/>
              <a:gd name="T31" fmla="*/ 2147483647 h 119"/>
              <a:gd name="T32" fmla="*/ 2147483647 w 100"/>
              <a:gd name="T33" fmla="*/ 2147483647 h 119"/>
              <a:gd name="T34" fmla="*/ 2147483647 w 100"/>
              <a:gd name="T35" fmla="*/ 2147483647 h 119"/>
              <a:gd name="T36" fmla="*/ 2147483647 w 100"/>
              <a:gd name="T37" fmla="*/ 2147483647 h 119"/>
              <a:gd name="T38" fmla="*/ 2147483647 w 100"/>
              <a:gd name="T39" fmla="*/ 2147483647 h 119"/>
              <a:gd name="T40" fmla="*/ 2147483647 w 100"/>
              <a:gd name="T41" fmla="*/ 2147483647 h 119"/>
              <a:gd name="T42" fmla="*/ 2147483647 w 100"/>
              <a:gd name="T43" fmla="*/ 2147483647 h 119"/>
              <a:gd name="T44" fmla="*/ 2147483647 w 100"/>
              <a:gd name="T45" fmla="*/ 2147483647 h 119"/>
              <a:gd name="T46" fmla="*/ 2147483647 w 100"/>
              <a:gd name="T47" fmla="*/ 2147483647 h 119"/>
              <a:gd name="T48" fmla="*/ 2147483647 w 100"/>
              <a:gd name="T49" fmla="*/ 2147483647 h 119"/>
              <a:gd name="T50" fmla="*/ 2147483647 w 100"/>
              <a:gd name="T51" fmla="*/ 2147483647 h 119"/>
              <a:gd name="T52" fmla="*/ 2147483647 w 100"/>
              <a:gd name="T53" fmla="*/ 2147483647 h 119"/>
              <a:gd name="T54" fmla="*/ 2147483647 w 100"/>
              <a:gd name="T55" fmla="*/ 2147483647 h 119"/>
              <a:gd name="T56" fmla="*/ 2147483647 w 100"/>
              <a:gd name="T57" fmla="*/ 2147483647 h 119"/>
              <a:gd name="T58" fmla="*/ 2147483647 w 100"/>
              <a:gd name="T59" fmla="*/ 0 h 119"/>
              <a:gd name="T60" fmla="*/ 2147483647 w 100"/>
              <a:gd name="T61" fmla="*/ 0 h 119"/>
              <a:gd name="T62" fmla="*/ 2147483647 w 100"/>
              <a:gd name="T63" fmla="*/ 0 h 119"/>
              <a:gd name="T64" fmla="*/ 2147483647 w 100"/>
              <a:gd name="T65" fmla="*/ 2147483647 h 119"/>
              <a:gd name="T66" fmla="*/ 2147483647 w 100"/>
              <a:gd name="T67" fmla="*/ 2147483647 h 119"/>
              <a:gd name="T68" fmla="*/ 2147483647 w 100"/>
              <a:gd name="T69" fmla="*/ 2147483647 h 119"/>
              <a:gd name="T70" fmla="*/ 0 w 100"/>
              <a:gd name="T71" fmla="*/ 2147483647 h 119"/>
              <a:gd name="T72" fmla="*/ 0 w 100"/>
              <a:gd name="T73" fmla="*/ 2147483647 h 119"/>
              <a:gd name="T74" fmla="*/ 0 w 100"/>
              <a:gd name="T75" fmla="*/ 2147483647 h 119"/>
              <a:gd name="T76" fmla="*/ 0 w 100"/>
              <a:gd name="T77" fmla="*/ 2147483647 h 119"/>
              <a:gd name="T78" fmla="*/ 0 w 100"/>
              <a:gd name="T79" fmla="*/ 2147483647 h 119"/>
              <a:gd name="T80" fmla="*/ 0 w 100"/>
              <a:gd name="T81" fmla="*/ 2147483647 h 119"/>
              <a:gd name="T82" fmla="*/ 0 w 100"/>
              <a:gd name="T83" fmla="*/ 2147483647 h 119"/>
              <a:gd name="T84" fmla="*/ 0 w 100"/>
              <a:gd name="T85" fmla="*/ 2147483647 h 119"/>
              <a:gd name="T86" fmla="*/ 2147483647 w 100"/>
              <a:gd name="T87" fmla="*/ 2147483647 h 119"/>
              <a:gd name="T88" fmla="*/ 2147483647 w 100"/>
              <a:gd name="T89" fmla="*/ 2147483647 h 119"/>
              <a:gd name="T90" fmla="*/ 2147483647 w 100"/>
              <a:gd name="T91" fmla="*/ 2147483647 h 119"/>
              <a:gd name="T92" fmla="*/ 2147483647 w 100"/>
              <a:gd name="T93" fmla="*/ 2147483647 h 119"/>
              <a:gd name="T94" fmla="*/ 2147483647 w 100"/>
              <a:gd name="T95" fmla="*/ 2147483647 h 119"/>
              <a:gd name="T96" fmla="*/ 2147483647 w 100"/>
              <a:gd name="T97" fmla="*/ 2147483647 h 119"/>
              <a:gd name="T98" fmla="*/ 2147483647 w 100"/>
              <a:gd name="T99" fmla="*/ 2147483647 h 119"/>
              <a:gd name="T100" fmla="*/ 2147483647 w 100"/>
              <a:gd name="T101" fmla="*/ 2147483647 h 119"/>
              <a:gd name="T102" fmla="*/ 2147483647 w 100"/>
              <a:gd name="T103" fmla="*/ 2147483647 h 11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0" h="119">
                <a:moveTo>
                  <a:pt x="99" y="8"/>
                </a:moveTo>
                <a:lnTo>
                  <a:pt x="100" y="8"/>
                </a:lnTo>
                <a:lnTo>
                  <a:pt x="100" y="7"/>
                </a:lnTo>
                <a:lnTo>
                  <a:pt x="100" y="5"/>
                </a:lnTo>
                <a:lnTo>
                  <a:pt x="99" y="5"/>
                </a:lnTo>
                <a:lnTo>
                  <a:pt x="99" y="4"/>
                </a:lnTo>
                <a:lnTo>
                  <a:pt x="97" y="4"/>
                </a:lnTo>
                <a:lnTo>
                  <a:pt x="86" y="2"/>
                </a:lnTo>
                <a:lnTo>
                  <a:pt x="85" y="2"/>
                </a:lnTo>
                <a:lnTo>
                  <a:pt x="85" y="0"/>
                </a:lnTo>
                <a:lnTo>
                  <a:pt x="84" y="0"/>
                </a:lnTo>
                <a:lnTo>
                  <a:pt x="82" y="0"/>
                </a:lnTo>
                <a:lnTo>
                  <a:pt x="82" y="2"/>
                </a:lnTo>
                <a:lnTo>
                  <a:pt x="82" y="3"/>
                </a:lnTo>
                <a:lnTo>
                  <a:pt x="53" y="81"/>
                </a:lnTo>
                <a:lnTo>
                  <a:pt x="53" y="82"/>
                </a:lnTo>
                <a:lnTo>
                  <a:pt x="52" y="85"/>
                </a:lnTo>
                <a:lnTo>
                  <a:pt x="52" y="86"/>
                </a:lnTo>
                <a:lnTo>
                  <a:pt x="51" y="89"/>
                </a:lnTo>
                <a:lnTo>
                  <a:pt x="51" y="90"/>
                </a:lnTo>
                <a:lnTo>
                  <a:pt x="49" y="91"/>
                </a:lnTo>
                <a:lnTo>
                  <a:pt x="49" y="94"/>
                </a:lnTo>
                <a:lnTo>
                  <a:pt x="49" y="96"/>
                </a:lnTo>
                <a:lnTo>
                  <a:pt x="48" y="96"/>
                </a:lnTo>
                <a:lnTo>
                  <a:pt x="48" y="94"/>
                </a:lnTo>
                <a:lnTo>
                  <a:pt x="48" y="92"/>
                </a:lnTo>
                <a:lnTo>
                  <a:pt x="47" y="90"/>
                </a:lnTo>
                <a:lnTo>
                  <a:pt x="47" y="89"/>
                </a:lnTo>
                <a:lnTo>
                  <a:pt x="46" y="86"/>
                </a:lnTo>
                <a:lnTo>
                  <a:pt x="46" y="85"/>
                </a:lnTo>
                <a:lnTo>
                  <a:pt x="44" y="82"/>
                </a:lnTo>
                <a:lnTo>
                  <a:pt x="44" y="81"/>
                </a:lnTo>
                <a:lnTo>
                  <a:pt x="18" y="3"/>
                </a:lnTo>
                <a:lnTo>
                  <a:pt x="18" y="2"/>
                </a:lnTo>
                <a:lnTo>
                  <a:pt x="17" y="2"/>
                </a:lnTo>
                <a:lnTo>
                  <a:pt x="17" y="0"/>
                </a:lnTo>
                <a:lnTo>
                  <a:pt x="15" y="0"/>
                </a:lnTo>
                <a:lnTo>
                  <a:pt x="15" y="2"/>
                </a:lnTo>
                <a:lnTo>
                  <a:pt x="14" y="2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0" y="8"/>
                </a:lnTo>
                <a:lnTo>
                  <a:pt x="41" y="118"/>
                </a:lnTo>
                <a:lnTo>
                  <a:pt x="42" y="119"/>
                </a:lnTo>
                <a:lnTo>
                  <a:pt x="43" y="119"/>
                </a:lnTo>
                <a:lnTo>
                  <a:pt x="53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8"/>
                </a:lnTo>
                <a:lnTo>
                  <a:pt x="99" y="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Freeform 121"/>
          <p:cNvSpPr>
            <a:spLocks noEditPoints="1"/>
          </p:cNvSpPr>
          <p:nvPr/>
        </p:nvSpPr>
        <p:spPr bwMode="auto">
          <a:xfrm>
            <a:off x="9118600" y="1619250"/>
            <a:ext cx="47625" cy="65088"/>
          </a:xfrm>
          <a:custGeom>
            <a:avLst/>
            <a:gdLst>
              <a:gd name="T0" fmla="*/ 2147483647 w 88"/>
              <a:gd name="T1" fmla="*/ 2147483647 h 122"/>
              <a:gd name="T2" fmla="*/ 2147483647 w 88"/>
              <a:gd name="T3" fmla="*/ 2147483647 h 122"/>
              <a:gd name="T4" fmla="*/ 2147483647 w 88"/>
              <a:gd name="T5" fmla="*/ 0 h 122"/>
              <a:gd name="T6" fmla="*/ 2147483647 w 88"/>
              <a:gd name="T7" fmla="*/ 2147483647 h 122"/>
              <a:gd name="T8" fmla="*/ 2147483647 w 88"/>
              <a:gd name="T9" fmla="*/ 2147483647 h 122"/>
              <a:gd name="T10" fmla="*/ 2147483647 w 88"/>
              <a:gd name="T11" fmla="*/ 2147483647 h 122"/>
              <a:gd name="T12" fmla="*/ 2147483647 w 88"/>
              <a:gd name="T13" fmla="*/ 2147483647 h 122"/>
              <a:gd name="T14" fmla="*/ 2147483647 w 88"/>
              <a:gd name="T15" fmla="*/ 2147483647 h 122"/>
              <a:gd name="T16" fmla="*/ 2147483647 w 88"/>
              <a:gd name="T17" fmla="*/ 2147483647 h 122"/>
              <a:gd name="T18" fmla="*/ 2147483647 w 88"/>
              <a:gd name="T19" fmla="*/ 2147483647 h 122"/>
              <a:gd name="T20" fmla="*/ 2147483647 w 88"/>
              <a:gd name="T21" fmla="*/ 2147483647 h 122"/>
              <a:gd name="T22" fmla="*/ 2147483647 w 88"/>
              <a:gd name="T23" fmla="*/ 2147483647 h 122"/>
              <a:gd name="T24" fmla="*/ 2147483647 w 88"/>
              <a:gd name="T25" fmla="*/ 2147483647 h 122"/>
              <a:gd name="T26" fmla="*/ 2147483647 w 88"/>
              <a:gd name="T27" fmla="*/ 2147483647 h 122"/>
              <a:gd name="T28" fmla="*/ 2147483647 w 88"/>
              <a:gd name="T29" fmla="*/ 2147483647 h 122"/>
              <a:gd name="T30" fmla="*/ 2147483647 w 88"/>
              <a:gd name="T31" fmla="*/ 2147483647 h 122"/>
              <a:gd name="T32" fmla="*/ 2147483647 w 88"/>
              <a:gd name="T33" fmla="*/ 2147483647 h 122"/>
              <a:gd name="T34" fmla="*/ 2147483647 w 88"/>
              <a:gd name="T35" fmla="*/ 2147483647 h 122"/>
              <a:gd name="T36" fmla="*/ 2147483647 w 88"/>
              <a:gd name="T37" fmla="*/ 2147483647 h 122"/>
              <a:gd name="T38" fmla="*/ 2147483647 w 88"/>
              <a:gd name="T39" fmla="*/ 2147483647 h 122"/>
              <a:gd name="T40" fmla="*/ 0 w 88"/>
              <a:gd name="T41" fmla="*/ 2147483647 h 122"/>
              <a:gd name="T42" fmla="*/ 2147483647 w 88"/>
              <a:gd name="T43" fmla="*/ 2147483647 h 122"/>
              <a:gd name="T44" fmla="*/ 2147483647 w 88"/>
              <a:gd name="T45" fmla="*/ 2147483647 h 122"/>
              <a:gd name="T46" fmla="*/ 2147483647 w 88"/>
              <a:gd name="T47" fmla="*/ 2147483647 h 122"/>
              <a:gd name="T48" fmla="*/ 2147483647 w 88"/>
              <a:gd name="T49" fmla="*/ 2147483647 h 122"/>
              <a:gd name="T50" fmla="*/ 2147483647 w 88"/>
              <a:gd name="T51" fmla="*/ 2147483647 h 122"/>
              <a:gd name="T52" fmla="*/ 2147483647 w 88"/>
              <a:gd name="T53" fmla="*/ 2147483647 h 122"/>
              <a:gd name="T54" fmla="*/ 2147483647 w 88"/>
              <a:gd name="T55" fmla="*/ 2147483647 h 122"/>
              <a:gd name="T56" fmla="*/ 2147483647 w 88"/>
              <a:gd name="T57" fmla="*/ 2147483647 h 122"/>
              <a:gd name="T58" fmla="*/ 2147483647 w 88"/>
              <a:gd name="T59" fmla="*/ 2147483647 h 122"/>
              <a:gd name="T60" fmla="*/ 2147483647 w 88"/>
              <a:gd name="T61" fmla="*/ 2147483647 h 122"/>
              <a:gd name="T62" fmla="*/ 2147483647 w 88"/>
              <a:gd name="T63" fmla="*/ 2147483647 h 122"/>
              <a:gd name="T64" fmla="*/ 2147483647 w 88"/>
              <a:gd name="T65" fmla="*/ 2147483647 h 122"/>
              <a:gd name="T66" fmla="*/ 2147483647 w 88"/>
              <a:gd name="T67" fmla="*/ 2147483647 h 122"/>
              <a:gd name="T68" fmla="*/ 2147483647 w 88"/>
              <a:gd name="T69" fmla="*/ 2147483647 h 122"/>
              <a:gd name="T70" fmla="*/ 2147483647 w 88"/>
              <a:gd name="T71" fmla="*/ 2147483647 h 122"/>
              <a:gd name="T72" fmla="*/ 2147483647 w 88"/>
              <a:gd name="T73" fmla="*/ 2147483647 h 122"/>
              <a:gd name="T74" fmla="*/ 2147483647 w 88"/>
              <a:gd name="T75" fmla="*/ 2147483647 h 122"/>
              <a:gd name="T76" fmla="*/ 2147483647 w 88"/>
              <a:gd name="T77" fmla="*/ 2147483647 h 122"/>
              <a:gd name="T78" fmla="*/ 2147483647 w 88"/>
              <a:gd name="T79" fmla="*/ 2147483647 h 122"/>
              <a:gd name="T80" fmla="*/ 2147483647 w 88"/>
              <a:gd name="T81" fmla="*/ 2147483647 h 122"/>
              <a:gd name="T82" fmla="*/ 2147483647 w 88"/>
              <a:gd name="T83" fmla="*/ 2147483647 h 122"/>
              <a:gd name="T84" fmla="*/ 2147483647 w 88"/>
              <a:gd name="T85" fmla="*/ 2147483647 h 122"/>
              <a:gd name="T86" fmla="*/ 2147483647 w 88"/>
              <a:gd name="T87" fmla="*/ 2147483647 h 122"/>
              <a:gd name="T88" fmla="*/ 2147483647 w 88"/>
              <a:gd name="T89" fmla="*/ 2147483647 h 122"/>
              <a:gd name="T90" fmla="*/ 2147483647 w 88"/>
              <a:gd name="T91" fmla="*/ 2147483647 h 122"/>
              <a:gd name="T92" fmla="*/ 2147483647 w 88"/>
              <a:gd name="T93" fmla="*/ 2147483647 h 122"/>
              <a:gd name="T94" fmla="*/ 2147483647 w 88"/>
              <a:gd name="T95" fmla="*/ 2147483647 h 122"/>
              <a:gd name="T96" fmla="*/ 2147483647 w 88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8" h="122">
                <a:moveTo>
                  <a:pt x="80" y="34"/>
                </a:moveTo>
                <a:lnTo>
                  <a:pt x="80" y="26"/>
                </a:lnTo>
                <a:lnTo>
                  <a:pt x="79" y="20"/>
                </a:lnTo>
                <a:lnTo>
                  <a:pt x="77" y="14"/>
                </a:lnTo>
                <a:lnTo>
                  <a:pt x="73" y="9"/>
                </a:lnTo>
                <a:lnTo>
                  <a:pt x="68" y="5"/>
                </a:lnTo>
                <a:lnTo>
                  <a:pt x="61" y="3"/>
                </a:lnTo>
                <a:lnTo>
                  <a:pt x="53" y="0"/>
                </a:lnTo>
                <a:lnTo>
                  <a:pt x="44" y="0"/>
                </a:lnTo>
                <a:lnTo>
                  <a:pt x="37" y="0"/>
                </a:lnTo>
                <a:lnTo>
                  <a:pt x="31" y="1"/>
                </a:lnTo>
                <a:lnTo>
                  <a:pt x="25" y="3"/>
                </a:lnTo>
                <a:lnTo>
                  <a:pt x="20" y="4"/>
                </a:lnTo>
                <a:lnTo>
                  <a:pt x="13" y="6"/>
                </a:lnTo>
                <a:lnTo>
                  <a:pt x="10" y="8"/>
                </a:lnTo>
                <a:lnTo>
                  <a:pt x="7" y="9"/>
                </a:lnTo>
                <a:lnTo>
                  <a:pt x="6" y="11"/>
                </a:lnTo>
                <a:lnTo>
                  <a:pt x="6" y="13"/>
                </a:lnTo>
                <a:lnTo>
                  <a:pt x="7" y="14"/>
                </a:lnTo>
                <a:lnTo>
                  <a:pt x="10" y="23"/>
                </a:lnTo>
                <a:lnTo>
                  <a:pt x="11" y="23"/>
                </a:lnTo>
                <a:lnTo>
                  <a:pt x="11" y="24"/>
                </a:lnTo>
                <a:lnTo>
                  <a:pt x="12" y="24"/>
                </a:lnTo>
                <a:lnTo>
                  <a:pt x="13" y="24"/>
                </a:lnTo>
                <a:lnTo>
                  <a:pt x="15" y="23"/>
                </a:lnTo>
                <a:lnTo>
                  <a:pt x="17" y="21"/>
                </a:lnTo>
                <a:lnTo>
                  <a:pt x="21" y="20"/>
                </a:lnTo>
                <a:lnTo>
                  <a:pt x="25" y="19"/>
                </a:lnTo>
                <a:lnTo>
                  <a:pt x="30" y="18"/>
                </a:lnTo>
                <a:lnTo>
                  <a:pt x="35" y="16"/>
                </a:lnTo>
                <a:lnTo>
                  <a:pt x="41" y="16"/>
                </a:lnTo>
                <a:lnTo>
                  <a:pt x="46" y="16"/>
                </a:lnTo>
                <a:lnTo>
                  <a:pt x="51" y="18"/>
                </a:lnTo>
                <a:lnTo>
                  <a:pt x="55" y="19"/>
                </a:lnTo>
                <a:lnTo>
                  <a:pt x="58" y="21"/>
                </a:lnTo>
                <a:lnTo>
                  <a:pt x="60" y="25"/>
                </a:lnTo>
                <a:lnTo>
                  <a:pt x="61" y="29"/>
                </a:lnTo>
                <a:lnTo>
                  <a:pt x="63" y="33"/>
                </a:lnTo>
                <a:lnTo>
                  <a:pt x="63" y="38"/>
                </a:lnTo>
                <a:lnTo>
                  <a:pt x="63" y="47"/>
                </a:lnTo>
                <a:lnTo>
                  <a:pt x="55" y="47"/>
                </a:lnTo>
                <a:lnTo>
                  <a:pt x="46" y="47"/>
                </a:lnTo>
                <a:lnTo>
                  <a:pt x="36" y="49"/>
                </a:lnTo>
                <a:lnTo>
                  <a:pt x="25" y="52"/>
                </a:lnTo>
                <a:lnTo>
                  <a:pt x="20" y="54"/>
                </a:lnTo>
                <a:lnTo>
                  <a:pt x="16" y="57"/>
                </a:lnTo>
                <a:lnTo>
                  <a:pt x="11" y="61"/>
                </a:lnTo>
                <a:lnTo>
                  <a:pt x="7" y="64"/>
                </a:lnTo>
                <a:lnTo>
                  <a:pt x="5" y="69"/>
                </a:lnTo>
                <a:lnTo>
                  <a:pt x="2" y="74"/>
                </a:lnTo>
                <a:lnTo>
                  <a:pt x="0" y="81"/>
                </a:lnTo>
                <a:lnTo>
                  <a:pt x="0" y="88"/>
                </a:lnTo>
                <a:lnTo>
                  <a:pt x="0" y="96"/>
                </a:lnTo>
                <a:lnTo>
                  <a:pt x="2" y="102"/>
                </a:lnTo>
                <a:lnTo>
                  <a:pt x="5" y="109"/>
                </a:lnTo>
                <a:lnTo>
                  <a:pt x="8" y="114"/>
                </a:lnTo>
                <a:lnTo>
                  <a:pt x="12" y="117"/>
                </a:lnTo>
                <a:lnTo>
                  <a:pt x="17" y="120"/>
                </a:lnTo>
                <a:lnTo>
                  <a:pt x="24" y="121"/>
                </a:lnTo>
                <a:lnTo>
                  <a:pt x="31" y="122"/>
                </a:lnTo>
                <a:lnTo>
                  <a:pt x="37" y="121"/>
                </a:lnTo>
                <a:lnTo>
                  <a:pt x="44" y="120"/>
                </a:lnTo>
                <a:lnTo>
                  <a:pt x="50" y="117"/>
                </a:lnTo>
                <a:lnTo>
                  <a:pt x="54" y="115"/>
                </a:lnTo>
                <a:lnTo>
                  <a:pt x="59" y="112"/>
                </a:lnTo>
                <a:lnTo>
                  <a:pt x="61" y="110"/>
                </a:lnTo>
                <a:lnTo>
                  <a:pt x="64" y="107"/>
                </a:lnTo>
                <a:lnTo>
                  <a:pt x="65" y="106"/>
                </a:lnTo>
                <a:lnTo>
                  <a:pt x="65" y="107"/>
                </a:lnTo>
                <a:lnTo>
                  <a:pt x="67" y="110"/>
                </a:lnTo>
                <a:lnTo>
                  <a:pt x="68" y="112"/>
                </a:lnTo>
                <a:lnTo>
                  <a:pt x="69" y="115"/>
                </a:lnTo>
                <a:lnTo>
                  <a:pt x="70" y="117"/>
                </a:lnTo>
                <a:lnTo>
                  <a:pt x="72" y="120"/>
                </a:lnTo>
                <a:lnTo>
                  <a:pt x="73" y="121"/>
                </a:lnTo>
                <a:lnTo>
                  <a:pt x="74" y="122"/>
                </a:lnTo>
                <a:lnTo>
                  <a:pt x="75" y="122"/>
                </a:lnTo>
                <a:lnTo>
                  <a:pt x="75" y="121"/>
                </a:lnTo>
                <a:lnTo>
                  <a:pt x="77" y="121"/>
                </a:lnTo>
                <a:lnTo>
                  <a:pt x="85" y="115"/>
                </a:lnTo>
                <a:lnTo>
                  <a:pt x="87" y="115"/>
                </a:lnTo>
                <a:lnTo>
                  <a:pt x="88" y="115"/>
                </a:lnTo>
                <a:lnTo>
                  <a:pt x="88" y="114"/>
                </a:lnTo>
                <a:lnTo>
                  <a:pt x="88" y="112"/>
                </a:lnTo>
                <a:lnTo>
                  <a:pt x="87" y="112"/>
                </a:lnTo>
                <a:lnTo>
                  <a:pt x="87" y="111"/>
                </a:lnTo>
                <a:lnTo>
                  <a:pt x="85" y="110"/>
                </a:lnTo>
                <a:lnTo>
                  <a:pt x="85" y="109"/>
                </a:lnTo>
                <a:lnTo>
                  <a:pt x="84" y="107"/>
                </a:lnTo>
                <a:lnTo>
                  <a:pt x="84" y="106"/>
                </a:lnTo>
                <a:lnTo>
                  <a:pt x="83" y="105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2" y="96"/>
                </a:lnTo>
                <a:lnTo>
                  <a:pt x="80" y="93"/>
                </a:lnTo>
                <a:lnTo>
                  <a:pt x="80" y="90"/>
                </a:lnTo>
                <a:lnTo>
                  <a:pt x="80" y="86"/>
                </a:lnTo>
                <a:lnTo>
                  <a:pt x="80" y="81"/>
                </a:lnTo>
                <a:lnTo>
                  <a:pt x="80" y="34"/>
                </a:lnTo>
                <a:close/>
                <a:moveTo>
                  <a:pt x="63" y="92"/>
                </a:moveTo>
                <a:lnTo>
                  <a:pt x="60" y="93"/>
                </a:lnTo>
                <a:lnTo>
                  <a:pt x="58" y="96"/>
                </a:lnTo>
                <a:lnTo>
                  <a:pt x="55" y="98"/>
                </a:lnTo>
                <a:lnTo>
                  <a:pt x="51" y="101"/>
                </a:lnTo>
                <a:lnTo>
                  <a:pt x="48" y="103"/>
                </a:lnTo>
                <a:lnTo>
                  <a:pt x="44" y="105"/>
                </a:lnTo>
                <a:lnTo>
                  <a:pt x="40" y="106"/>
                </a:lnTo>
                <a:lnTo>
                  <a:pt x="35" y="107"/>
                </a:lnTo>
                <a:lnTo>
                  <a:pt x="31" y="106"/>
                </a:lnTo>
                <a:lnTo>
                  <a:pt x="27" y="105"/>
                </a:lnTo>
                <a:lnTo>
                  <a:pt x="24" y="103"/>
                </a:lnTo>
                <a:lnTo>
                  <a:pt x="21" y="101"/>
                </a:lnTo>
                <a:lnTo>
                  <a:pt x="20" y="97"/>
                </a:lnTo>
                <a:lnTo>
                  <a:pt x="19" y="93"/>
                </a:lnTo>
                <a:lnTo>
                  <a:pt x="17" y="90"/>
                </a:lnTo>
                <a:lnTo>
                  <a:pt x="17" y="87"/>
                </a:lnTo>
                <a:lnTo>
                  <a:pt x="19" y="82"/>
                </a:lnTo>
                <a:lnTo>
                  <a:pt x="19" y="78"/>
                </a:lnTo>
                <a:lnTo>
                  <a:pt x="21" y="74"/>
                </a:lnTo>
                <a:lnTo>
                  <a:pt x="24" y="72"/>
                </a:lnTo>
                <a:lnTo>
                  <a:pt x="29" y="68"/>
                </a:lnTo>
                <a:lnTo>
                  <a:pt x="36" y="64"/>
                </a:lnTo>
                <a:lnTo>
                  <a:pt x="44" y="63"/>
                </a:lnTo>
                <a:lnTo>
                  <a:pt x="51" y="62"/>
                </a:lnTo>
                <a:lnTo>
                  <a:pt x="58" y="62"/>
                </a:lnTo>
                <a:lnTo>
                  <a:pt x="63" y="61"/>
                </a:lnTo>
                <a:lnTo>
                  <a:pt x="63" y="9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" name="Freeform 122"/>
          <p:cNvSpPr>
            <a:spLocks/>
          </p:cNvSpPr>
          <p:nvPr/>
        </p:nvSpPr>
        <p:spPr bwMode="auto">
          <a:xfrm>
            <a:off x="9174163" y="1600200"/>
            <a:ext cx="42862" cy="84138"/>
          </a:xfrm>
          <a:custGeom>
            <a:avLst/>
            <a:gdLst>
              <a:gd name="T0" fmla="*/ 2147483647 w 81"/>
              <a:gd name="T1" fmla="*/ 2147483647 h 159"/>
              <a:gd name="T2" fmla="*/ 2147483647 w 81"/>
              <a:gd name="T3" fmla="*/ 2147483647 h 159"/>
              <a:gd name="T4" fmla="*/ 2147483647 w 81"/>
              <a:gd name="T5" fmla="*/ 2147483647 h 159"/>
              <a:gd name="T6" fmla="*/ 2147483647 w 81"/>
              <a:gd name="T7" fmla="*/ 2147483647 h 159"/>
              <a:gd name="T8" fmla="*/ 2147483647 w 81"/>
              <a:gd name="T9" fmla="*/ 2147483647 h 159"/>
              <a:gd name="T10" fmla="*/ 2147483647 w 81"/>
              <a:gd name="T11" fmla="*/ 2147483647 h 159"/>
              <a:gd name="T12" fmla="*/ 2147483647 w 81"/>
              <a:gd name="T13" fmla="*/ 2147483647 h 159"/>
              <a:gd name="T14" fmla="*/ 2147483647 w 81"/>
              <a:gd name="T15" fmla="*/ 2147483647 h 159"/>
              <a:gd name="T16" fmla="*/ 2147483647 w 81"/>
              <a:gd name="T17" fmla="*/ 2147483647 h 159"/>
              <a:gd name="T18" fmla="*/ 2147483647 w 81"/>
              <a:gd name="T19" fmla="*/ 2147483647 h 159"/>
              <a:gd name="T20" fmla="*/ 2147483647 w 81"/>
              <a:gd name="T21" fmla="*/ 2147483647 h 159"/>
              <a:gd name="T22" fmla="*/ 2147483647 w 81"/>
              <a:gd name="T23" fmla="*/ 2147483647 h 159"/>
              <a:gd name="T24" fmla="*/ 2147483647 w 81"/>
              <a:gd name="T25" fmla="*/ 2147483647 h 159"/>
              <a:gd name="T26" fmla="*/ 2147483647 w 81"/>
              <a:gd name="T27" fmla="*/ 2147483647 h 159"/>
              <a:gd name="T28" fmla="*/ 2147483647 w 81"/>
              <a:gd name="T29" fmla="*/ 2147483647 h 159"/>
              <a:gd name="T30" fmla="*/ 2147483647 w 81"/>
              <a:gd name="T31" fmla="*/ 2147483647 h 159"/>
              <a:gd name="T32" fmla="*/ 2147483647 w 81"/>
              <a:gd name="T33" fmla="*/ 2147483647 h 159"/>
              <a:gd name="T34" fmla="*/ 2147483647 w 81"/>
              <a:gd name="T35" fmla="*/ 2147483647 h 159"/>
              <a:gd name="T36" fmla="*/ 2147483647 w 81"/>
              <a:gd name="T37" fmla="*/ 2147483647 h 159"/>
              <a:gd name="T38" fmla="*/ 2147483647 w 81"/>
              <a:gd name="T39" fmla="*/ 0 h 159"/>
              <a:gd name="T40" fmla="*/ 2147483647 w 81"/>
              <a:gd name="T41" fmla="*/ 0 h 159"/>
              <a:gd name="T42" fmla="*/ 2147483647 w 81"/>
              <a:gd name="T43" fmla="*/ 0 h 159"/>
              <a:gd name="T44" fmla="*/ 2147483647 w 81"/>
              <a:gd name="T45" fmla="*/ 0 h 159"/>
              <a:gd name="T46" fmla="*/ 2147483647 w 81"/>
              <a:gd name="T47" fmla="*/ 2147483647 h 159"/>
              <a:gd name="T48" fmla="*/ 2147483647 w 81"/>
              <a:gd name="T49" fmla="*/ 2147483647 h 159"/>
              <a:gd name="T50" fmla="*/ 2147483647 w 81"/>
              <a:gd name="T51" fmla="*/ 2147483647 h 159"/>
              <a:gd name="T52" fmla="*/ 2147483647 w 81"/>
              <a:gd name="T53" fmla="*/ 2147483647 h 159"/>
              <a:gd name="T54" fmla="*/ 2147483647 w 81"/>
              <a:gd name="T55" fmla="*/ 2147483647 h 159"/>
              <a:gd name="T56" fmla="*/ 0 w 81"/>
              <a:gd name="T57" fmla="*/ 2147483647 h 159"/>
              <a:gd name="T58" fmla="*/ 0 w 81"/>
              <a:gd name="T59" fmla="*/ 2147483647 h 159"/>
              <a:gd name="T60" fmla="*/ 0 w 81"/>
              <a:gd name="T61" fmla="*/ 2147483647 h 159"/>
              <a:gd name="T62" fmla="*/ 2147483647 w 81"/>
              <a:gd name="T63" fmla="*/ 2147483647 h 159"/>
              <a:gd name="T64" fmla="*/ 2147483647 w 81"/>
              <a:gd name="T65" fmla="*/ 2147483647 h 159"/>
              <a:gd name="T66" fmla="*/ 2147483647 w 81"/>
              <a:gd name="T67" fmla="*/ 2147483647 h 159"/>
              <a:gd name="T68" fmla="*/ 2147483647 w 81"/>
              <a:gd name="T69" fmla="*/ 2147483647 h 159"/>
              <a:gd name="T70" fmla="*/ 2147483647 w 81"/>
              <a:gd name="T71" fmla="*/ 2147483647 h 159"/>
              <a:gd name="T72" fmla="*/ 2147483647 w 81"/>
              <a:gd name="T73" fmla="*/ 2147483647 h 159"/>
              <a:gd name="T74" fmla="*/ 2147483647 w 81"/>
              <a:gd name="T75" fmla="*/ 2147483647 h 159"/>
              <a:gd name="T76" fmla="*/ 2147483647 w 81"/>
              <a:gd name="T77" fmla="*/ 2147483647 h 159"/>
              <a:gd name="T78" fmla="*/ 2147483647 w 81"/>
              <a:gd name="T79" fmla="*/ 2147483647 h 159"/>
              <a:gd name="T80" fmla="*/ 2147483647 w 81"/>
              <a:gd name="T81" fmla="*/ 2147483647 h 159"/>
              <a:gd name="T82" fmla="*/ 2147483647 w 81"/>
              <a:gd name="T83" fmla="*/ 2147483647 h 159"/>
              <a:gd name="T84" fmla="*/ 2147483647 w 81"/>
              <a:gd name="T85" fmla="*/ 2147483647 h 159"/>
              <a:gd name="T86" fmla="*/ 2147483647 w 81"/>
              <a:gd name="T87" fmla="*/ 2147483647 h 15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1" h="159">
                <a:moveTo>
                  <a:pt x="77" y="138"/>
                </a:moveTo>
                <a:lnTo>
                  <a:pt x="77" y="138"/>
                </a:lnTo>
                <a:lnTo>
                  <a:pt x="77" y="137"/>
                </a:lnTo>
                <a:lnTo>
                  <a:pt x="76" y="137"/>
                </a:lnTo>
                <a:lnTo>
                  <a:pt x="75" y="137"/>
                </a:lnTo>
                <a:lnTo>
                  <a:pt x="73" y="137"/>
                </a:lnTo>
                <a:lnTo>
                  <a:pt x="71" y="138"/>
                </a:lnTo>
                <a:lnTo>
                  <a:pt x="68" y="139"/>
                </a:lnTo>
                <a:lnTo>
                  <a:pt x="65" y="140"/>
                </a:lnTo>
                <a:lnTo>
                  <a:pt x="61" y="142"/>
                </a:lnTo>
                <a:lnTo>
                  <a:pt x="57" y="143"/>
                </a:lnTo>
                <a:lnTo>
                  <a:pt x="53" y="143"/>
                </a:lnTo>
                <a:lnTo>
                  <a:pt x="48" y="142"/>
                </a:lnTo>
                <a:lnTo>
                  <a:pt x="44" y="140"/>
                </a:lnTo>
                <a:lnTo>
                  <a:pt x="42" y="139"/>
                </a:lnTo>
                <a:lnTo>
                  <a:pt x="41" y="137"/>
                </a:lnTo>
                <a:lnTo>
                  <a:pt x="39" y="134"/>
                </a:lnTo>
                <a:lnTo>
                  <a:pt x="39" y="130"/>
                </a:lnTo>
                <a:lnTo>
                  <a:pt x="38" y="127"/>
                </a:lnTo>
                <a:lnTo>
                  <a:pt x="38" y="123"/>
                </a:lnTo>
                <a:lnTo>
                  <a:pt x="38" y="55"/>
                </a:lnTo>
                <a:lnTo>
                  <a:pt x="71" y="55"/>
                </a:lnTo>
                <a:lnTo>
                  <a:pt x="72" y="55"/>
                </a:lnTo>
                <a:lnTo>
                  <a:pt x="73" y="53"/>
                </a:lnTo>
                <a:lnTo>
                  <a:pt x="76" y="43"/>
                </a:lnTo>
                <a:lnTo>
                  <a:pt x="77" y="43"/>
                </a:lnTo>
                <a:lnTo>
                  <a:pt x="77" y="42"/>
                </a:lnTo>
                <a:lnTo>
                  <a:pt x="77" y="41"/>
                </a:lnTo>
                <a:lnTo>
                  <a:pt x="76" y="41"/>
                </a:lnTo>
                <a:lnTo>
                  <a:pt x="75" y="41"/>
                </a:lnTo>
                <a:lnTo>
                  <a:pt x="38" y="41"/>
                </a:lnTo>
                <a:lnTo>
                  <a:pt x="38" y="3"/>
                </a:lnTo>
                <a:lnTo>
                  <a:pt x="38" y="2"/>
                </a:lnTo>
                <a:lnTo>
                  <a:pt x="38" y="0"/>
                </a:lnTo>
                <a:lnTo>
                  <a:pt x="37" y="0"/>
                </a:lnTo>
                <a:lnTo>
                  <a:pt x="35" y="0"/>
                </a:lnTo>
                <a:lnTo>
                  <a:pt x="23" y="4"/>
                </a:lnTo>
                <a:lnTo>
                  <a:pt x="23" y="5"/>
                </a:lnTo>
                <a:lnTo>
                  <a:pt x="22" y="5"/>
                </a:lnTo>
                <a:lnTo>
                  <a:pt x="20" y="7"/>
                </a:lnTo>
                <a:lnTo>
                  <a:pt x="20" y="8"/>
                </a:lnTo>
                <a:lnTo>
                  <a:pt x="20" y="41"/>
                </a:lnTo>
                <a:lnTo>
                  <a:pt x="3" y="41"/>
                </a:lnTo>
                <a:lnTo>
                  <a:pt x="1" y="41"/>
                </a:lnTo>
                <a:lnTo>
                  <a:pt x="0" y="42"/>
                </a:lnTo>
                <a:lnTo>
                  <a:pt x="0" y="43"/>
                </a:lnTo>
                <a:lnTo>
                  <a:pt x="0" y="52"/>
                </a:lnTo>
                <a:lnTo>
                  <a:pt x="0" y="53"/>
                </a:lnTo>
                <a:lnTo>
                  <a:pt x="1" y="55"/>
                </a:lnTo>
                <a:lnTo>
                  <a:pt x="3" y="55"/>
                </a:lnTo>
                <a:lnTo>
                  <a:pt x="20" y="55"/>
                </a:lnTo>
                <a:lnTo>
                  <a:pt x="20" y="123"/>
                </a:lnTo>
                <a:lnTo>
                  <a:pt x="20" y="127"/>
                </a:lnTo>
                <a:lnTo>
                  <a:pt x="20" y="130"/>
                </a:lnTo>
                <a:lnTo>
                  <a:pt x="20" y="134"/>
                </a:lnTo>
                <a:lnTo>
                  <a:pt x="22" y="138"/>
                </a:lnTo>
                <a:lnTo>
                  <a:pt x="22" y="140"/>
                </a:lnTo>
                <a:lnTo>
                  <a:pt x="23" y="144"/>
                </a:lnTo>
                <a:lnTo>
                  <a:pt x="25" y="148"/>
                </a:lnTo>
                <a:lnTo>
                  <a:pt x="28" y="151"/>
                </a:lnTo>
                <a:lnTo>
                  <a:pt x="29" y="152"/>
                </a:lnTo>
                <a:lnTo>
                  <a:pt x="30" y="153"/>
                </a:lnTo>
                <a:lnTo>
                  <a:pt x="33" y="156"/>
                </a:lnTo>
                <a:lnTo>
                  <a:pt x="35" y="157"/>
                </a:lnTo>
                <a:lnTo>
                  <a:pt x="39" y="157"/>
                </a:lnTo>
                <a:lnTo>
                  <a:pt x="43" y="158"/>
                </a:lnTo>
                <a:lnTo>
                  <a:pt x="46" y="158"/>
                </a:lnTo>
                <a:lnTo>
                  <a:pt x="49" y="159"/>
                </a:lnTo>
                <a:lnTo>
                  <a:pt x="54" y="158"/>
                </a:lnTo>
                <a:lnTo>
                  <a:pt x="61" y="158"/>
                </a:lnTo>
                <a:lnTo>
                  <a:pt x="66" y="157"/>
                </a:lnTo>
                <a:lnTo>
                  <a:pt x="70" y="156"/>
                </a:lnTo>
                <a:lnTo>
                  <a:pt x="75" y="153"/>
                </a:lnTo>
                <a:lnTo>
                  <a:pt x="78" y="152"/>
                </a:lnTo>
                <a:lnTo>
                  <a:pt x="80" y="151"/>
                </a:lnTo>
                <a:lnTo>
                  <a:pt x="81" y="149"/>
                </a:lnTo>
                <a:lnTo>
                  <a:pt x="81" y="148"/>
                </a:lnTo>
                <a:lnTo>
                  <a:pt x="81" y="147"/>
                </a:lnTo>
                <a:lnTo>
                  <a:pt x="77" y="13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Freeform 123"/>
          <p:cNvSpPr>
            <a:spLocks noEditPoints="1"/>
          </p:cNvSpPr>
          <p:nvPr/>
        </p:nvSpPr>
        <p:spPr bwMode="auto">
          <a:xfrm>
            <a:off x="9220200" y="1592263"/>
            <a:ext cx="22225" cy="90487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2147483647 w 44"/>
              <a:gd name="T9" fmla="*/ 2147483647 h 172"/>
              <a:gd name="T10" fmla="*/ 2147483647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2147483647 w 44"/>
              <a:gd name="T23" fmla="*/ 2147483647 h 172"/>
              <a:gd name="T24" fmla="*/ 2147483647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147483647 h 172"/>
              <a:gd name="T48" fmla="*/ 2147483647 w 44"/>
              <a:gd name="T49" fmla="*/ 2147483647 h 172"/>
              <a:gd name="T50" fmla="*/ 2147483647 w 44"/>
              <a:gd name="T51" fmla="*/ 2147483647 h 172"/>
              <a:gd name="T52" fmla="*/ 2147483647 w 44"/>
              <a:gd name="T53" fmla="*/ 2147483647 h 172"/>
              <a:gd name="T54" fmla="*/ 2147483647 w 44"/>
              <a:gd name="T55" fmla="*/ 0 h 172"/>
              <a:gd name="T56" fmla="*/ 2147483647 w 44"/>
              <a:gd name="T57" fmla="*/ 2147483647 h 172"/>
              <a:gd name="T58" fmla="*/ 2147483647 w 44"/>
              <a:gd name="T59" fmla="*/ 2147483647 h 172"/>
              <a:gd name="T60" fmla="*/ 2147483647 w 44"/>
              <a:gd name="T61" fmla="*/ 2147483647 h 172"/>
              <a:gd name="T62" fmla="*/ 2147483647 w 44"/>
              <a:gd name="T63" fmla="*/ 2147483647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147483647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1"/>
                </a:moveTo>
                <a:lnTo>
                  <a:pt x="39" y="59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7" y="57"/>
                </a:lnTo>
                <a:lnTo>
                  <a:pt x="3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59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1" y="71"/>
                </a:lnTo>
                <a:lnTo>
                  <a:pt x="3" y="71"/>
                </a:lnTo>
                <a:lnTo>
                  <a:pt x="22" y="71"/>
                </a:lnTo>
                <a:lnTo>
                  <a:pt x="22" y="169"/>
                </a:lnTo>
                <a:lnTo>
                  <a:pt x="22" y="170"/>
                </a:lnTo>
                <a:lnTo>
                  <a:pt x="23" y="172"/>
                </a:lnTo>
                <a:lnTo>
                  <a:pt x="24" y="172"/>
                </a:lnTo>
                <a:lnTo>
                  <a:pt x="37" y="172"/>
                </a:lnTo>
                <a:lnTo>
                  <a:pt x="38" y="172"/>
                </a:lnTo>
                <a:lnTo>
                  <a:pt x="39" y="170"/>
                </a:lnTo>
                <a:lnTo>
                  <a:pt x="39" y="169"/>
                </a:lnTo>
                <a:lnTo>
                  <a:pt x="39" y="61"/>
                </a:lnTo>
                <a:close/>
                <a:moveTo>
                  <a:pt x="44" y="14"/>
                </a:moveTo>
                <a:lnTo>
                  <a:pt x="43" y="11"/>
                </a:lnTo>
                <a:lnTo>
                  <a:pt x="43" y="9"/>
                </a:lnTo>
                <a:lnTo>
                  <a:pt x="42" y="6"/>
                </a:lnTo>
                <a:lnTo>
                  <a:pt x="39" y="4"/>
                </a:lnTo>
                <a:lnTo>
                  <a:pt x="38" y="3"/>
                </a:lnTo>
                <a:lnTo>
                  <a:pt x="36" y="1"/>
                </a:lnTo>
                <a:lnTo>
                  <a:pt x="32" y="0"/>
                </a:lnTo>
                <a:lnTo>
                  <a:pt x="29" y="0"/>
                </a:lnTo>
                <a:lnTo>
                  <a:pt x="27" y="0"/>
                </a:lnTo>
                <a:lnTo>
                  <a:pt x="23" y="1"/>
                </a:lnTo>
                <a:lnTo>
                  <a:pt x="22" y="3"/>
                </a:lnTo>
                <a:lnTo>
                  <a:pt x="19" y="4"/>
                </a:lnTo>
                <a:lnTo>
                  <a:pt x="17" y="6"/>
                </a:lnTo>
                <a:lnTo>
                  <a:pt x="15" y="9"/>
                </a:lnTo>
                <a:lnTo>
                  <a:pt x="15" y="11"/>
                </a:lnTo>
                <a:lnTo>
                  <a:pt x="14" y="14"/>
                </a:lnTo>
                <a:lnTo>
                  <a:pt x="15" y="18"/>
                </a:lnTo>
                <a:lnTo>
                  <a:pt x="15" y="20"/>
                </a:lnTo>
                <a:lnTo>
                  <a:pt x="17" y="23"/>
                </a:lnTo>
                <a:lnTo>
                  <a:pt x="19" y="24"/>
                </a:lnTo>
                <a:lnTo>
                  <a:pt x="22" y="26"/>
                </a:lnTo>
                <a:lnTo>
                  <a:pt x="23" y="28"/>
                </a:lnTo>
                <a:lnTo>
                  <a:pt x="27" y="29"/>
                </a:lnTo>
                <a:lnTo>
                  <a:pt x="29" y="29"/>
                </a:lnTo>
                <a:lnTo>
                  <a:pt x="32" y="29"/>
                </a:lnTo>
                <a:lnTo>
                  <a:pt x="36" y="28"/>
                </a:lnTo>
                <a:lnTo>
                  <a:pt x="38" y="26"/>
                </a:lnTo>
                <a:lnTo>
                  <a:pt x="39" y="24"/>
                </a:lnTo>
                <a:lnTo>
                  <a:pt x="42" y="23"/>
                </a:lnTo>
                <a:lnTo>
                  <a:pt x="43" y="20"/>
                </a:lnTo>
                <a:lnTo>
                  <a:pt x="43" y="18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" name="Freeform 124"/>
          <p:cNvSpPr>
            <a:spLocks noEditPoints="1"/>
          </p:cNvSpPr>
          <p:nvPr/>
        </p:nvSpPr>
        <p:spPr bwMode="auto">
          <a:xfrm>
            <a:off x="9255125" y="1619250"/>
            <a:ext cx="50800" cy="65088"/>
          </a:xfrm>
          <a:custGeom>
            <a:avLst/>
            <a:gdLst>
              <a:gd name="T0" fmla="*/ 2147483647 w 96"/>
              <a:gd name="T1" fmla="*/ 2147483647 h 122"/>
              <a:gd name="T2" fmla="*/ 2147483647 w 96"/>
              <a:gd name="T3" fmla="*/ 2147483647 h 122"/>
              <a:gd name="T4" fmla="*/ 2147483647 w 96"/>
              <a:gd name="T5" fmla="*/ 2147483647 h 122"/>
              <a:gd name="T6" fmla="*/ 2147483647 w 96"/>
              <a:gd name="T7" fmla="*/ 2147483647 h 122"/>
              <a:gd name="T8" fmla="*/ 2147483647 w 96"/>
              <a:gd name="T9" fmla="*/ 0 h 122"/>
              <a:gd name="T10" fmla="*/ 2147483647 w 96"/>
              <a:gd name="T11" fmla="*/ 0 h 122"/>
              <a:gd name="T12" fmla="*/ 2147483647 w 96"/>
              <a:gd name="T13" fmla="*/ 2147483647 h 122"/>
              <a:gd name="T14" fmla="*/ 2147483647 w 96"/>
              <a:gd name="T15" fmla="*/ 2147483647 h 122"/>
              <a:gd name="T16" fmla="*/ 2147483647 w 96"/>
              <a:gd name="T17" fmla="*/ 2147483647 h 122"/>
              <a:gd name="T18" fmla="*/ 2147483647 w 96"/>
              <a:gd name="T19" fmla="*/ 2147483647 h 122"/>
              <a:gd name="T20" fmla="*/ 2147483647 w 96"/>
              <a:gd name="T21" fmla="*/ 2147483647 h 122"/>
              <a:gd name="T22" fmla="*/ 2147483647 w 96"/>
              <a:gd name="T23" fmla="*/ 2147483647 h 122"/>
              <a:gd name="T24" fmla="*/ 2147483647 w 96"/>
              <a:gd name="T25" fmla="*/ 2147483647 h 122"/>
              <a:gd name="T26" fmla="*/ 2147483647 w 96"/>
              <a:gd name="T27" fmla="*/ 2147483647 h 122"/>
              <a:gd name="T28" fmla="*/ 2147483647 w 96"/>
              <a:gd name="T29" fmla="*/ 2147483647 h 122"/>
              <a:gd name="T30" fmla="*/ 2147483647 w 96"/>
              <a:gd name="T31" fmla="*/ 2147483647 h 122"/>
              <a:gd name="T32" fmla="*/ 2147483647 w 96"/>
              <a:gd name="T33" fmla="*/ 2147483647 h 122"/>
              <a:gd name="T34" fmla="*/ 2147483647 w 96"/>
              <a:gd name="T35" fmla="*/ 2147483647 h 122"/>
              <a:gd name="T36" fmla="*/ 2147483647 w 96"/>
              <a:gd name="T37" fmla="*/ 2147483647 h 122"/>
              <a:gd name="T38" fmla="*/ 2147483647 w 96"/>
              <a:gd name="T39" fmla="*/ 2147483647 h 122"/>
              <a:gd name="T40" fmla="*/ 2147483647 w 96"/>
              <a:gd name="T41" fmla="*/ 2147483647 h 122"/>
              <a:gd name="T42" fmla="*/ 2147483647 w 96"/>
              <a:gd name="T43" fmla="*/ 2147483647 h 122"/>
              <a:gd name="T44" fmla="*/ 2147483647 w 96"/>
              <a:gd name="T45" fmla="*/ 2147483647 h 122"/>
              <a:gd name="T46" fmla="*/ 2147483647 w 96"/>
              <a:gd name="T47" fmla="*/ 2147483647 h 122"/>
              <a:gd name="T48" fmla="*/ 2147483647 w 96"/>
              <a:gd name="T49" fmla="*/ 2147483647 h 122"/>
              <a:gd name="T50" fmla="*/ 2147483647 w 96"/>
              <a:gd name="T51" fmla="*/ 2147483647 h 122"/>
              <a:gd name="T52" fmla="*/ 2147483647 w 96"/>
              <a:gd name="T53" fmla="*/ 2147483647 h 122"/>
              <a:gd name="T54" fmla="*/ 2147483647 w 96"/>
              <a:gd name="T55" fmla="*/ 2147483647 h 122"/>
              <a:gd name="T56" fmla="*/ 2147483647 w 96"/>
              <a:gd name="T57" fmla="*/ 2147483647 h 122"/>
              <a:gd name="T58" fmla="*/ 2147483647 w 96"/>
              <a:gd name="T59" fmla="*/ 2147483647 h 122"/>
              <a:gd name="T60" fmla="*/ 2147483647 w 96"/>
              <a:gd name="T61" fmla="*/ 2147483647 h 122"/>
              <a:gd name="T62" fmla="*/ 2147483647 w 96"/>
              <a:gd name="T63" fmla="*/ 2147483647 h 122"/>
              <a:gd name="T64" fmla="*/ 2147483647 w 96"/>
              <a:gd name="T65" fmla="*/ 2147483647 h 122"/>
              <a:gd name="T66" fmla="*/ 2147483647 w 96"/>
              <a:gd name="T67" fmla="*/ 2147483647 h 122"/>
              <a:gd name="T68" fmla="*/ 2147483647 w 96"/>
              <a:gd name="T69" fmla="*/ 2147483647 h 122"/>
              <a:gd name="T70" fmla="*/ 2147483647 w 96"/>
              <a:gd name="T71" fmla="*/ 2147483647 h 122"/>
              <a:gd name="T72" fmla="*/ 2147483647 w 96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2">
                <a:moveTo>
                  <a:pt x="96" y="61"/>
                </a:moveTo>
                <a:lnTo>
                  <a:pt x="95" y="48"/>
                </a:lnTo>
                <a:lnTo>
                  <a:pt x="94" y="37"/>
                </a:lnTo>
                <a:lnTo>
                  <a:pt x="90" y="26"/>
                </a:lnTo>
                <a:lnTo>
                  <a:pt x="85" y="18"/>
                </a:lnTo>
                <a:lnTo>
                  <a:pt x="79" y="10"/>
                </a:lnTo>
                <a:lnTo>
                  <a:pt x="71" y="5"/>
                </a:lnTo>
                <a:lnTo>
                  <a:pt x="66" y="3"/>
                </a:lnTo>
                <a:lnTo>
                  <a:pt x="61" y="1"/>
                </a:lnTo>
                <a:lnTo>
                  <a:pt x="55" y="0"/>
                </a:lnTo>
                <a:lnTo>
                  <a:pt x="50" y="0"/>
                </a:lnTo>
                <a:lnTo>
                  <a:pt x="43" y="0"/>
                </a:lnTo>
                <a:lnTo>
                  <a:pt x="37" y="1"/>
                </a:lnTo>
                <a:lnTo>
                  <a:pt x="32" y="3"/>
                </a:lnTo>
                <a:lnTo>
                  <a:pt x="27" y="5"/>
                </a:lnTo>
                <a:lnTo>
                  <a:pt x="18" y="10"/>
                </a:lnTo>
                <a:lnTo>
                  <a:pt x="12" y="18"/>
                </a:lnTo>
                <a:lnTo>
                  <a:pt x="7" y="28"/>
                </a:lnTo>
                <a:lnTo>
                  <a:pt x="3" y="38"/>
                </a:lnTo>
                <a:lnTo>
                  <a:pt x="2" y="49"/>
                </a:lnTo>
                <a:lnTo>
                  <a:pt x="0" y="62"/>
                </a:lnTo>
                <a:lnTo>
                  <a:pt x="2" y="74"/>
                </a:lnTo>
                <a:lnTo>
                  <a:pt x="3" y="86"/>
                </a:lnTo>
                <a:lnTo>
                  <a:pt x="7" y="96"/>
                </a:lnTo>
                <a:lnTo>
                  <a:pt x="12" y="105"/>
                </a:lnTo>
                <a:lnTo>
                  <a:pt x="18" y="112"/>
                </a:lnTo>
                <a:lnTo>
                  <a:pt x="26" y="117"/>
                </a:lnTo>
                <a:lnTo>
                  <a:pt x="31" y="119"/>
                </a:lnTo>
                <a:lnTo>
                  <a:pt x="36" y="121"/>
                </a:lnTo>
                <a:lnTo>
                  <a:pt x="41" y="121"/>
                </a:lnTo>
                <a:lnTo>
                  <a:pt x="47" y="122"/>
                </a:lnTo>
                <a:lnTo>
                  <a:pt x="53" y="121"/>
                </a:lnTo>
                <a:lnTo>
                  <a:pt x="60" y="121"/>
                </a:lnTo>
                <a:lnTo>
                  <a:pt x="65" y="119"/>
                </a:lnTo>
                <a:lnTo>
                  <a:pt x="70" y="117"/>
                </a:lnTo>
                <a:lnTo>
                  <a:pt x="77" y="111"/>
                </a:lnTo>
                <a:lnTo>
                  <a:pt x="85" y="103"/>
                </a:lnTo>
                <a:lnTo>
                  <a:pt x="90" y="95"/>
                </a:lnTo>
                <a:lnTo>
                  <a:pt x="94" y="85"/>
                </a:lnTo>
                <a:lnTo>
                  <a:pt x="95" y="72"/>
                </a:lnTo>
                <a:lnTo>
                  <a:pt x="96" y="61"/>
                </a:lnTo>
                <a:close/>
                <a:moveTo>
                  <a:pt x="48" y="107"/>
                </a:moveTo>
                <a:lnTo>
                  <a:pt x="41" y="106"/>
                </a:lnTo>
                <a:lnTo>
                  <a:pt x="34" y="103"/>
                </a:lnTo>
                <a:lnTo>
                  <a:pt x="29" y="100"/>
                </a:lnTo>
                <a:lnTo>
                  <a:pt x="26" y="93"/>
                </a:lnTo>
                <a:lnTo>
                  <a:pt x="23" y="86"/>
                </a:lnTo>
                <a:lnTo>
                  <a:pt x="22" y="78"/>
                </a:lnTo>
                <a:lnTo>
                  <a:pt x="21" y="69"/>
                </a:lnTo>
                <a:lnTo>
                  <a:pt x="21" y="59"/>
                </a:lnTo>
                <a:lnTo>
                  <a:pt x="21" y="50"/>
                </a:lnTo>
                <a:lnTo>
                  <a:pt x="22" y="43"/>
                </a:lnTo>
                <a:lnTo>
                  <a:pt x="23" y="35"/>
                </a:lnTo>
                <a:lnTo>
                  <a:pt x="26" y="28"/>
                </a:lnTo>
                <a:lnTo>
                  <a:pt x="29" y="23"/>
                </a:lnTo>
                <a:lnTo>
                  <a:pt x="34" y="19"/>
                </a:lnTo>
                <a:lnTo>
                  <a:pt x="41" y="16"/>
                </a:lnTo>
                <a:lnTo>
                  <a:pt x="48" y="15"/>
                </a:lnTo>
                <a:lnTo>
                  <a:pt x="56" y="16"/>
                </a:lnTo>
                <a:lnTo>
                  <a:pt x="62" y="19"/>
                </a:lnTo>
                <a:lnTo>
                  <a:pt x="67" y="23"/>
                </a:lnTo>
                <a:lnTo>
                  <a:pt x="71" y="29"/>
                </a:lnTo>
                <a:lnTo>
                  <a:pt x="74" y="35"/>
                </a:lnTo>
                <a:lnTo>
                  <a:pt x="75" y="43"/>
                </a:lnTo>
                <a:lnTo>
                  <a:pt x="76" y="52"/>
                </a:lnTo>
                <a:lnTo>
                  <a:pt x="76" y="61"/>
                </a:lnTo>
                <a:lnTo>
                  <a:pt x="76" y="69"/>
                </a:lnTo>
                <a:lnTo>
                  <a:pt x="75" y="80"/>
                </a:lnTo>
                <a:lnTo>
                  <a:pt x="74" y="87"/>
                </a:lnTo>
                <a:lnTo>
                  <a:pt x="71" y="93"/>
                </a:lnTo>
                <a:lnTo>
                  <a:pt x="67" y="100"/>
                </a:lnTo>
                <a:lnTo>
                  <a:pt x="62" y="103"/>
                </a:lnTo>
                <a:lnTo>
                  <a:pt x="56" y="106"/>
                </a:lnTo>
                <a:lnTo>
                  <a:pt x="48" y="10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Freeform 125"/>
          <p:cNvSpPr>
            <a:spLocks/>
          </p:cNvSpPr>
          <p:nvPr/>
        </p:nvSpPr>
        <p:spPr bwMode="auto">
          <a:xfrm>
            <a:off x="9321800" y="1619250"/>
            <a:ext cx="46038" cy="63500"/>
          </a:xfrm>
          <a:custGeom>
            <a:avLst/>
            <a:gdLst>
              <a:gd name="T0" fmla="*/ 2147483647 w 88"/>
              <a:gd name="T1" fmla="*/ 2147483647 h 119"/>
              <a:gd name="T2" fmla="*/ 2147483647 w 88"/>
              <a:gd name="T3" fmla="*/ 2147483647 h 119"/>
              <a:gd name="T4" fmla="*/ 2147483647 w 88"/>
              <a:gd name="T5" fmla="*/ 2147483647 h 119"/>
              <a:gd name="T6" fmla="*/ 2147483647 w 88"/>
              <a:gd name="T7" fmla="*/ 2147483647 h 119"/>
              <a:gd name="T8" fmla="*/ 2147483647 w 88"/>
              <a:gd name="T9" fmla="*/ 0 h 119"/>
              <a:gd name="T10" fmla="*/ 2147483647 w 88"/>
              <a:gd name="T11" fmla="*/ 2147483647 h 119"/>
              <a:gd name="T12" fmla="*/ 2147483647 w 88"/>
              <a:gd name="T13" fmla="*/ 2147483647 h 119"/>
              <a:gd name="T14" fmla="*/ 2147483647 w 88"/>
              <a:gd name="T15" fmla="*/ 2147483647 h 119"/>
              <a:gd name="T16" fmla="*/ 2147483647 w 88"/>
              <a:gd name="T17" fmla="*/ 2147483647 h 119"/>
              <a:gd name="T18" fmla="*/ 2147483647 w 88"/>
              <a:gd name="T19" fmla="*/ 2147483647 h 119"/>
              <a:gd name="T20" fmla="*/ 2147483647 w 88"/>
              <a:gd name="T21" fmla="*/ 2147483647 h 119"/>
              <a:gd name="T22" fmla="*/ 2147483647 w 88"/>
              <a:gd name="T23" fmla="*/ 0 h 119"/>
              <a:gd name="T24" fmla="*/ 2147483647 w 88"/>
              <a:gd name="T25" fmla="*/ 0 h 119"/>
              <a:gd name="T26" fmla="*/ 2147483647 w 88"/>
              <a:gd name="T27" fmla="*/ 0 h 119"/>
              <a:gd name="T28" fmla="*/ 2147483647 w 88"/>
              <a:gd name="T29" fmla="*/ 0 h 119"/>
              <a:gd name="T30" fmla="*/ 2147483647 w 88"/>
              <a:gd name="T31" fmla="*/ 2147483647 h 119"/>
              <a:gd name="T32" fmla="*/ 2147483647 w 88"/>
              <a:gd name="T33" fmla="*/ 2147483647 h 119"/>
              <a:gd name="T34" fmla="*/ 2147483647 w 88"/>
              <a:gd name="T35" fmla="*/ 2147483647 h 119"/>
              <a:gd name="T36" fmla="*/ 0 w 88"/>
              <a:gd name="T37" fmla="*/ 2147483647 h 119"/>
              <a:gd name="T38" fmla="*/ 0 w 88"/>
              <a:gd name="T39" fmla="*/ 2147483647 h 119"/>
              <a:gd name="T40" fmla="*/ 0 w 88"/>
              <a:gd name="T41" fmla="*/ 2147483647 h 119"/>
              <a:gd name="T42" fmla="*/ 2147483647 w 88"/>
              <a:gd name="T43" fmla="*/ 2147483647 h 119"/>
              <a:gd name="T44" fmla="*/ 2147483647 w 88"/>
              <a:gd name="T45" fmla="*/ 2147483647 h 119"/>
              <a:gd name="T46" fmla="*/ 2147483647 w 88"/>
              <a:gd name="T47" fmla="*/ 2147483647 h 119"/>
              <a:gd name="T48" fmla="*/ 2147483647 w 88"/>
              <a:gd name="T49" fmla="*/ 2147483647 h 119"/>
              <a:gd name="T50" fmla="*/ 2147483647 w 88"/>
              <a:gd name="T51" fmla="*/ 2147483647 h 119"/>
              <a:gd name="T52" fmla="*/ 2147483647 w 88"/>
              <a:gd name="T53" fmla="*/ 2147483647 h 119"/>
              <a:gd name="T54" fmla="*/ 2147483647 w 88"/>
              <a:gd name="T55" fmla="*/ 2147483647 h 119"/>
              <a:gd name="T56" fmla="*/ 2147483647 w 88"/>
              <a:gd name="T57" fmla="*/ 2147483647 h 119"/>
              <a:gd name="T58" fmla="*/ 2147483647 w 88"/>
              <a:gd name="T59" fmla="*/ 2147483647 h 119"/>
              <a:gd name="T60" fmla="*/ 2147483647 w 88"/>
              <a:gd name="T61" fmla="*/ 2147483647 h 119"/>
              <a:gd name="T62" fmla="*/ 2147483647 w 88"/>
              <a:gd name="T63" fmla="*/ 2147483647 h 119"/>
              <a:gd name="T64" fmla="*/ 2147483647 w 88"/>
              <a:gd name="T65" fmla="*/ 2147483647 h 119"/>
              <a:gd name="T66" fmla="*/ 2147483647 w 88"/>
              <a:gd name="T67" fmla="*/ 2147483647 h 119"/>
              <a:gd name="T68" fmla="*/ 2147483647 w 88"/>
              <a:gd name="T69" fmla="*/ 2147483647 h 119"/>
              <a:gd name="T70" fmla="*/ 2147483647 w 88"/>
              <a:gd name="T71" fmla="*/ 2147483647 h 119"/>
              <a:gd name="T72" fmla="*/ 2147483647 w 88"/>
              <a:gd name="T73" fmla="*/ 2147483647 h 119"/>
              <a:gd name="T74" fmla="*/ 2147483647 w 88"/>
              <a:gd name="T75" fmla="*/ 2147483647 h 119"/>
              <a:gd name="T76" fmla="*/ 2147483647 w 88"/>
              <a:gd name="T77" fmla="*/ 2147483647 h 119"/>
              <a:gd name="T78" fmla="*/ 2147483647 w 88"/>
              <a:gd name="T79" fmla="*/ 2147483647 h 119"/>
              <a:gd name="T80" fmla="*/ 2147483647 w 88"/>
              <a:gd name="T81" fmla="*/ 2147483647 h 119"/>
              <a:gd name="T82" fmla="*/ 2147483647 w 88"/>
              <a:gd name="T83" fmla="*/ 2147483647 h 119"/>
              <a:gd name="T84" fmla="*/ 2147483647 w 88"/>
              <a:gd name="T85" fmla="*/ 2147483647 h 119"/>
              <a:gd name="T86" fmla="*/ 2147483647 w 88"/>
              <a:gd name="T87" fmla="*/ 2147483647 h 119"/>
              <a:gd name="T88" fmla="*/ 2147483647 w 88"/>
              <a:gd name="T89" fmla="*/ 2147483647 h 119"/>
              <a:gd name="T90" fmla="*/ 2147483647 w 88"/>
              <a:gd name="T91" fmla="*/ 2147483647 h 119"/>
              <a:gd name="T92" fmla="*/ 2147483647 w 88"/>
              <a:gd name="T93" fmla="*/ 2147483647 h 119"/>
              <a:gd name="T94" fmla="*/ 2147483647 w 88"/>
              <a:gd name="T95" fmla="*/ 2147483647 h 119"/>
              <a:gd name="T96" fmla="*/ 2147483647 w 88"/>
              <a:gd name="T97" fmla="*/ 2147483647 h 119"/>
              <a:gd name="T98" fmla="*/ 2147483647 w 88"/>
              <a:gd name="T99" fmla="*/ 2147483647 h 119"/>
              <a:gd name="T100" fmla="*/ 2147483647 w 88"/>
              <a:gd name="T101" fmla="*/ 2147483647 h 119"/>
              <a:gd name="T102" fmla="*/ 2147483647 w 88"/>
              <a:gd name="T103" fmla="*/ 2147483647 h 119"/>
              <a:gd name="T104" fmla="*/ 2147483647 w 88"/>
              <a:gd name="T105" fmla="*/ 2147483647 h 119"/>
              <a:gd name="T106" fmla="*/ 2147483647 w 88"/>
              <a:gd name="T107" fmla="*/ 2147483647 h 119"/>
              <a:gd name="T108" fmla="*/ 2147483647 w 88"/>
              <a:gd name="T109" fmla="*/ 2147483647 h 119"/>
              <a:gd name="T110" fmla="*/ 2147483647 w 88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7"/>
                </a:moveTo>
                <a:lnTo>
                  <a:pt x="88" y="29"/>
                </a:lnTo>
                <a:lnTo>
                  <a:pt x="88" y="23"/>
                </a:lnTo>
                <a:lnTo>
                  <a:pt x="87" y="16"/>
                </a:lnTo>
                <a:lnTo>
                  <a:pt x="85" y="11"/>
                </a:lnTo>
                <a:lnTo>
                  <a:pt x="81" y="6"/>
                </a:lnTo>
                <a:lnTo>
                  <a:pt x="76" y="4"/>
                </a:lnTo>
                <a:lnTo>
                  <a:pt x="70" y="1"/>
                </a:lnTo>
                <a:lnTo>
                  <a:pt x="61" y="0"/>
                </a:lnTo>
                <a:lnTo>
                  <a:pt x="54" y="0"/>
                </a:lnTo>
                <a:lnTo>
                  <a:pt x="48" y="1"/>
                </a:lnTo>
                <a:lnTo>
                  <a:pt x="42" y="4"/>
                </a:lnTo>
                <a:lnTo>
                  <a:pt x="37" y="6"/>
                </a:lnTo>
                <a:lnTo>
                  <a:pt x="33" y="9"/>
                </a:lnTo>
                <a:lnTo>
                  <a:pt x="29" y="11"/>
                </a:lnTo>
                <a:lnTo>
                  <a:pt x="25" y="14"/>
                </a:lnTo>
                <a:lnTo>
                  <a:pt x="22" y="16"/>
                </a:lnTo>
                <a:lnTo>
                  <a:pt x="22" y="15"/>
                </a:lnTo>
                <a:lnTo>
                  <a:pt x="22" y="13"/>
                </a:lnTo>
                <a:lnTo>
                  <a:pt x="20" y="10"/>
                </a:lnTo>
                <a:lnTo>
                  <a:pt x="19" y="8"/>
                </a:lnTo>
                <a:lnTo>
                  <a:pt x="19" y="5"/>
                </a:lnTo>
                <a:lnTo>
                  <a:pt x="18" y="3"/>
                </a:lnTo>
                <a:lnTo>
                  <a:pt x="17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1" y="11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9"/>
                </a:lnTo>
                <a:lnTo>
                  <a:pt x="5" y="20"/>
                </a:lnTo>
                <a:lnTo>
                  <a:pt x="5" y="21"/>
                </a:lnTo>
                <a:lnTo>
                  <a:pt x="5" y="23"/>
                </a:lnTo>
                <a:lnTo>
                  <a:pt x="5" y="24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5" y="33"/>
                </a:lnTo>
                <a:lnTo>
                  <a:pt x="5" y="116"/>
                </a:lnTo>
                <a:lnTo>
                  <a:pt x="5" y="117"/>
                </a:lnTo>
                <a:lnTo>
                  <a:pt x="6" y="117"/>
                </a:lnTo>
                <a:lnTo>
                  <a:pt x="6" y="119"/>
                </a:lnTo>
                <a:lnTo>
                  <a:pt x="8" y="119"/>
                </a:lnTo>
                <a:lnTo>
                  <a:pt x="20" y="119"/>
                </a:lnTo>
                <a:lnTo>
                  <a:pt x="22" y="119"/>
                </a:lnTo>
                <a:lnTo>
                  <a:pt x="23" y="119"/>
                </a:lnTo>
                <a:lnTo>
                  <a:pt x="23" y="117"/>
                </a:lnTo>
                <a:lnTo>
                  <a:pt x="23" y="116"/>
                </a:lnTo>
                <a:lnTo>
                  <a:pt x="24" y="116"/>
                </a:lnTo>
                <a:lnTo>
                  <a:pt x="24" y="30"/>
                </a:lnTo>
                <a:lnTo>
                  <a:pt x="25" y="29"/>
                </a:lnTo>
                <a:lnTo>
                  <a:pt x="29" y="26"/>
                </a:lnTo>
                <a:lnTo>
                  <a:pt x="32" y="24"/>
                </a:lnTo>
                <a:lnTo>
                  <a:pt x="35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6" y="16"/>
                </a:lnTo>
                <a:lnTo>
                  <a:pt x="59" y="16"/>
                </a:lnTo>
                <a:lnTo>
                  <a:pt x="63" y="18"/>
                </a:lnTo>
                <a:lnTo>
                  <a:pt x="66" y="19"/>
                </a:lnTo>
                <a:lnTo>
                  <a:pt x="68" y="21"/>
                </a:lnTo>
                <a:lnTo>
                  <a:pt x="70" y="25"/>
                </a:lnTo>
                <a:lnTo>
                  <a:pt x="70" y="28"/>
                </a:lnTo>
                <a:lnTo>
                  <a:pt x="71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2" y="117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8" y="117"/>
                </a:lnTo>
                <a:lnTo>
                  <a:pt x="88" y="116"/>
                </a:lnTo>
                <a:lnTo>
                  <a:pt x="88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" name="Freeform 126"/>
          <p:cNvSpPr>
            <a:spLocks/>
          </p:cNvSpPr>
          <p:nvPr/>
        </p:nvSpPr>
        <p:spPr bwMode="auto">
          <a:xfrm>
            <a:off x="9380538" y="1619250"/>
            <a:ext cx="39687" cy="65088"/>
          </a:xfrm>
          <a:custGeom>
            <a:avLst/>
            <a:gdLst>
              <a:gd name="T0" fmla="*/ 2147483647 w 76"/>
              <a:gd name="T1" fmla="*/ 2147483647 h 122"/>
              <a:gd name="T2" fmla="*/ 2147483647 w 76"/>
              <a:gd name="T3" fmla="*/ 2147483647 h 122"/>
              <a:gd name="T4" fmla="*/ 2147483647 w 76"/>
              <a:gd name="T5" fmla="*/ 2147483647 h 122"/>
              <a:gd name="T6" fmla="*/ 2147483647 w 76"/>
              <a:gd name="T7" fmla="*/ 2147483647 h 122"/>
              <a:gd name="T8" fmla="*/ 2147483647 w 76"/>
              <a:gd name="T9" fmla="*/ 2147483647 h 122"/>
              <a:gd name="T10" fmla="*/ 2147483647 w 76"/>
              <a:gd name="T11" fmla="*/ 2147483647 h 122"/>
              <a:gd name="T12" fmla="*/ 2147483647 w 76"/>
              <a:gd name="T13" fmla="*/ 2147483647 h 122"/>
              <a:gd name="T14" fmla="*/ 2147483647 w 76"/>
              <a:gd name="T15" fmla="*/ 0 h 122"/>
              <a:gd name="T16" fmla="*/ 2147483647 w 76"/>
              <a:gd name="T17" fmla="*/ 2147483647 h 122"/>
              <a:gd name="T18" fmla="*/ 2147483647 w 76"/>
              <a:gd name="T19" fmla="*/ 2147483647 h 122"/>
              <a:gd name="T20" fmla="*/ 2147483647 w 76"/>
              <a:gd name="T21" fmla="*/ 2147483647 h 122"/>
              <a:gd name="T22" fmla="*/ 2147483647 w 76"/>
              <a:gd name="T23" fmla="*/ 2147483647 h 122"/>
              <a:gd name="T24" fmla="*/ 2147483647 w 76"/>
              <a:gd name="T25" fmla="*/ 2147483647 h 122"/>
              <a:gd name="T26" fmla="*/ 2147483647 w 76"/>
              <a:gd name="T27" fmla="*/ 2147483647 h 122"/>
              <a:gd name="T28" fmla="*/ 2147483647 w 76"/>
              <a:gd name="T29" fmla="*/ 2147483647 h 122"/>
              <a:gd name="T30" fmla="*/ 2147483647 w 76"/>
              <a:gd name="T31" fmla="*/ 2147483647 h 122"/>
              <a:gd name="T32" fmla="*/ 2147483647 w 76"/>
              <a:gd name="T33" fmla="*/ 2147483647 h 122"/>
              <a:gd name="T34" fmla="*/ 2147483647 w 76"/>
              <a:gd name="T35" fmla="*/ 2147483647 h 122"/>
              <a:gd name="T36" fmla="*/ 2147483647 w 76"/>
              <a:gd name="T37" fmla="*/ 2147483647 h 122"/>
              <a:gd name="T38" fmla="*/ 2147483647 w 76"/>
              <a:gd name="T39" fmla="*/ 2147483647 h 122"/>
              <a:gd name="T40" fmla="*/ 2147483647 w 76"/>
              <a:gd name="T41" fmla="*/ 2147483647 h 122"/>
              <a:gd name="T42" fmla="*/ 2147483647 w 76"/>
              <a:gd name="T43" fmla="*/ 2147483647 h 122"/>
              <a:gd name="T44" fmla="*/ 2147483647 w 76"/>
              <a:gd name="T45" fmla="*/ 2147483647 h 122"/>
              <a:gd name="T46" fmla="*/ 2147483647 w 76"/>
              <a:gd name="T47" fmla="*/ 2147483647 h 122"/>
              <a:gd name="T48" fmla="*/ 2147483647 w 76"/>
              <a:gd name="T49" fmla="*/ 2147483647 h 122"/>
              <a:gd name="T50" fmla="*/ 0 w 76"/>
              <a:gd name="T51" fmla="*/ 2147483647 h 122"/>
              <a:gd name="T52" fmla="*/ 2147483647 w 76"/>
              <a:gd name="T53" fmla="*/ 2147483647 h 122"/>
              <a:gd name="T54" fmla="*/ 2147483647 w 76"/>
              <a:gd name="T55" fmla="*/ 2147483647 h 122"/>
              <a:gd name="T56" fmla="*/ 2147483647 w 76"/>
              <a:gd name="T57" fmla="*/ 2147483647 h 122"/>
              <a:gd name="T58" fmla="*/ 2147483647 w 76"/>
              <a:gd name="T59" fmla="*/ 2147483647 h 122"/>
              <a:gd name="T60" fmla="*/ 2147483647 w 76"/>
              <a:gd name="T61" fmla="*/ 2147483647 h 122"/>
              <a:gd name="T62" fmla="*/ 2147483647 w 76"/>
              <a:gd name="T63" fmla="*/ 2147483647 h 122"/>
              <a:gd name="T64" fmla="*/ 2147483647 w 76"/>
              <a:gd name="T65" fmla="*/ 2147483647 h 122"/>
              <a:gd name="T66" fmla="*/ 2147483647 w 76"/>
              <a:gd name="T67" fmla="*/ 2147483647 h 122"/>
              <a:gd name="T68" fmla="*/ 2147483647 w 76"/>
              <a:gd name="T69" fmla="*/ 2147483647 h 122"/>
              <a:gd name="T70" fmla="*/ 2147483647 w 76"/>
              <a:gd name="T71" fmla="*/ 2147483647 h 122"/>
              <a:gd name="T72" fmla="*/ 2147483647 w 76"/>
              <a:gd name="T73" fmla="*/ 2147483647 h 122"/>
              <a:gd name="T74" fmla="*/ 2147483647 w 76"/>
              <a:gd name="T75" fmla="*/ 2147483647 h 122"/>
              <a:gd name="T76" fmla="*/ 2147483647 w 76"/>
              <a:gd name="T77" fmla="*/ 2147483647 h 122"/>
              <a:gd name="T78" fmla="*/ 2147483647 w 76"/>
              <a:gd name="T79" fmla="*/ 2147483647 h 122"/>
              <a:gd name="T80" fmla="*/ 2147483647 w 76"/>
              <a:gd name="T81" fmla="*/ 2147483647 h 122"/>
              <a:gd name="T82" fmla="*/ 2147483647 w 76"/>
              <a:gd name="T83" fmla="*/ 2147483647 h 122"/>
              <a:gd name="T84" fmla="*/ 2147483647 w 76"/>
              <a:gd name="T85" fmla="*/ 2147483647 h 1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6" h="122">
                <a:moveTo>
                  <a:pt x="71" y="13"/>
                </a:moveTo>
                <a:lnTo>
                  <a:pt x="71" y="13"/>
                </a:lnTo>
                <a:lnTo>
                  <a:pt x="71" y="11"/>
                </a:lnTo>
                <a:lnTo>
                  <a:pt x="71" y="10"/>
                </a:lnTo>
                <a:lnTo>
                  <a:pt x="71" y="9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6" y="6"/>
                </a:lnTo>
                <a:lnTo>
                  <a:pt x="62" y="5"/>
                </a:lnTo>
                <a:lnTo>
                  <a:pt x="60" y="4"/>
                </a:lnTo>
                <a:lnTo>
                  <a:pt x="56" y="3"/>
                </a:lnTo>
                <a:lnTo>
                  <a:pt x="51" y="1"/>
                </a:lnTo>
                <a:lnTo>
                  <a:pt x="47" y="1"/>
                </a:lnTo>
                <a:lnTo>
                  <a:pt x="43" y="0"/>
                </a:lnTo>
                <a:lnTo>
                  <a:pt x="41" y="0"/>
                </a:lnTo>
                <a:lnTo>
                  <a:pt x="33" y="1"/>
                </a:lnTo>
                <a:lnTo>
                  <a:pt x="26" y="3"/>
                </a:lnTo>
                <a:lnTo>
                  <a:pt x="19" y="5"/>
                </a:lnTo>
                <a:lnTo>
                  <a:pt x="14" y="9"/>
                </a:lnTo>
                <a:lnTo>
                  <a:pt x="11" y="14"/>
                </a:lnTo>
                <a:lnTo>
                  <a:pt x="7" y="20"/>
                </a:lnTo>
                <a:lnTo>
                  <a:pt x="6" y="26"/>
                </a:lnTo>
                <a:lnTo>
                  <a:pt x="4" y="33"/>
                </a:lnTo>
                <a:lnTo>
                  <a:pt x="6" y="39"/>
                </a:lnTo>
                <a:lnTo>
                  <a:pt x="7" y="45"/>
                </a:lnTo>
                <a:lnTo>
                  <a:pt x="9" y="49"/>
                </a:lnTo>
                <a:lnTo>
                  <a:pt x="13" y="54"/>
                </a:lnTo>
                <a:lnTo>
                  <a:pt x="21" y="61"/>
                </a:lnTo>
                <a:lnTo>
                  <a:pt x="31" y="66"/>
                </a:lnTo>
                <a:lnTo>
                  <a:pt x="41" y="69"/>
                </a:lnTo>
                <a:lnTo>
                  <a:pt x="50" y="74"/>
                </a:lnTo>
                <a:lnTo>
                  <a:pt x="52" y="78"/>
                </a:lnTo>
                <a:lnTo>
                  <a:pt x="55" y="81"/>
                </a:lnTo>
                <a:lnTo>
                  <a:pt x="57" y="85"/>
                </a:lnTo>
                <a:lnTo>
                  <a:pt x="57" y="90"/>
                </a:lnTo>
                <a:lnTo>
                  <a:pt x="57" y="93"/>
                </a:lnTo>
                <a:lnTo>
                  <a:pt x="56" y="97"/>
                </a:lnTo>
                <a:lnTo>
                  <a:pt x="55" y="100"/>
                </a:lnTo>
                <a:lnTo>
                  <a:pt x="52" y="102"/>
                </a:lnTo>
                <a:lnTo>
                  <a:pt x="48" y="103"/>
                </a:lnTo>
                <a:lnTo>
                  <a:pt x="46" y="105"/>
                </a:lnTo>
                <a:lnTo>
                  <a:pt x="42" y="106"/>
                </a:lnTo>
                <a:lnTo>
                  <a:pt x="38" y="106"/>
                </a:lnTo>
                <a:lnTo>
                  <a:pt x="32" y="106"/>
                </a:lnTo>
                <a:lnTo>
                  <a:pt x="27" y="105"/>
                </a:lnTo>
                <a:lnTo>
                  <a:pt x="22" y="103"/>
                </a:lnTo>
                <a:lnTo>
                  <a:pt x="18" y="102"/>
                </a:lnTo>
                <a:lnTo>
                  <a:pt x="14" y="101"/>
                </a:lnTo>
                <a:lnTo>
                  <a:pt x="11" y="100"/>
                </a:lnTo>
                <a:lnTo>
                  <a:pt x="9" y="98"/>
                </a:lnTo>
                <a:lnTo>
                  <a:pt x="8" y="98"/>
                </a:lnTo>
                <a:lnTo>
                  <a:pt x="7" y="98"/>
                </a:lnTo>
                <a:lnTo>
                  <a:pt x="6" y="98"/>
                </a:lnTo>
                <a:lnTo>
                  <a:pt x="6" y="100"/>
                </a:lnTo>
                <a:lnTo>
                  <a:pt x="2" y="107"/>
                </a:lnTo>
                <a:lnTo>
                  <a:pt x="2" y="109"/>
                </a:lnTo>
                <a:lnTo>
                  <a:pt x="0" y="110"/>
                </a:lnTo>
                <a:lnTo>
                  <a:pt x="2" y="112"/>
                </a:lnTo>
                <a:lnTo>
                  <a:pt x="6" y="114"/>
                </a:lnTo>
                <a:lnTo>
                  <a:pt x="9" y="116"/>
                </a:lnTo>
                <a:lnTo>
                  <a:pt x="14" y="117"/>
                </a:lnTo>
                <a:lnTo>
                  <a:pt x="21" y="120"/>
                </a:lnTo>
                <a:lnTo>
                  <a:pt x="27" y="121"/>
                </a:lnTo>
                <a:lnTo>
                  <a:pt x="32" y="121"/>
                </a:lnTo>
                <a:lnTo>
                  <a:pt x="37" y="122"/>
                </a:lnTo>
                <a:lnTo>
                  <a:pt x="45" y="121"/>
                </a:lnTo>
                <a:lnTo>
                  <a:pt x="52" y="120"/>
                </a:lnTo>
                <a:lnTo>
                  <a:pt x="59" y="117"/>
                </a:lnTo>
                <a:lnTo>
                  <a:pt x="65" y="114"/>
                </a:lnTo>
                <a:lnTo>
                  <a:pt x="69" y="109"/>
                </a:lnTo>
                <a:lnTo>
                  <a:pt x="72" y="102"/>
                </a:lnTo>
                <a:lnTo>
                  <a:pt x="75" y="96"/>
                </a:lnTo>
                <a:lnTo>
                  <a:pt x="76" y="88"/>
                </a:lnTo>
                <a:lnTo>
                  <a:pt x="75" y="81"/>
                </a:lnTo>
                <a:lnTo>
                  <a:pt x="74" y="76"/>
                </a:lnTo>
                <a:lnTo>
                  <a:pt x="71" y="71"/>
                </a:lnTo>
                <a:lnTo>
                  <a:pt x="67" y="67"/>
                </a:lnTo>
                <a:lnTo>
                  <a:pt x="59" y="61"/>
                </a:lnTo>
                <a:lnTo>
                  <a:pt x="50" y="56"/>
                </a:lnTo>
                <a:lnTo>
                  <a:pt x="40" y="50"/>
                </a:lnTo>
                <a:lnTo>
                  <a:pt x="31" y="47"/>
                </a:lnTo>
                <a:lnTo>
                  <a:pt x="27" y="43"/>
                </a:lnTo>
                <a:lnTo>
                  <a:pt x="24" y="40"/>
                </a:lnTo>
                <a:lnTo>
                  <a:pt x="23" y="37"/>
                </a:lnTo>
                <a:lnTo>
                  <a:pt x="23" y="32"/>
                </a:lnTo>
                <a:lnTo>
                  <a:pt x="23" y="28"/>
                </a:lnTo>
                <a:lnTo>
                  <a:pt x="24" y="24"/>
                </a:lnTo>
                <a:lnTo>
                  <a:pt x="26" y="21"/>
                </a:lnTo>
                <a:lnTo>
                  <a:pt x="28" y="19"/>
                </a:lnTo>
                <a:lnTo>
                  <a:pt x="31" y="18"/>
                </a:lnTo>
                <a:lnTo>
                  <a:pt x="33" y="16"/>
                </a:lnTo>
                <a:lnTo>
                  <a:pt x="37" y="16"/>
                </a:lnTo>
                <a:lnTo>
                  <a:pt x="41" y="15"/>
                </a:lnTo>
                <a:lnTo>
                  <a:pt x="45" y="16"/>
                </a:lnTo>
                <a:lnTo>
                  <a:pt x="50" y="16"/>
                </a:lnTo>
                <a:lnTo>
                  <a:pt x="53" y="18"/>
                </a:lnTo>
                <a:lnTo>
                  <a:pt x="56" y="19"/>
                </a:lnTo>
                <a:lnTo>
                  <a:pt x="60" y="20"/>
                </a:lnTo>
                <a:lnTo>
                  <a:pt x="62" y="21"/>
                </a:lnTo>
                <a:lnTo>
                  <a:pt x="64" y="21"/>
                </a:lnTo>
                <a:lnTo>
                  <a:pt x="65" y="21"/>
                </a:lnTo>
                <a:lnTo>
                  <a:pt x="66" y="21"/>
                </a:lnTo>
                <a:lnTo>
                  <a:pt x="67" y="20"/>
                </a:lnTo>
                <a:lnTo>
                  <a:pt x="67" y="19"/>
                </a:lnTo>
                <a:lnTo>
                  <a:pt x="71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Freeform 127"/>
          <p:cNvSpPr>
            <a:spLocks/>
          </p:cNvSpPr>
          <p:nvPr/>
        </p:nvSpPr>
        <p:spPr bwMode="auto">
          <a:xfrm>
            <a:off x="8831263" y="1739900"/>
            <a:ext cx="41275" cy="92075"/>
          </a:xfrm>
          <a:custGeom>
            <a:avLst/>
            <a:gdLst>
              <a:gd name="T0" fmla="*/ 2147483647 w 78"/>
              <a:gd name="T1" fmla="*/ 2147483647 h 174"/>
              <a:gd name="T2" fmla="*/ 2147483647 w 78"/>
              <a:gd name="T3" fmla="*/ 2147483647 h 174"/>
              <a:gd name="T4" fmla="*/ 2147483647 w 78"/>
              <a:gd name="T5" fmla="*/ 2147483647 h 174"/>
              <a:gd name="T6" fmla="*/ 2147483647 w 78"/>
              <a:gd name="T7" fmla="*/ 2147483647 h 174"/>
              <a:gd name="T8" fmla="*/ 2147483647 w 78"/>
              <a:gd name="T9" fmla="*/ 2147483647 h 174"/>
              <a:gd name="T10" fmla="*/ 2147483647 w 78"/>
              <a:gd name="T11" fmla="*/ 2147483647 h 174"/>
              <a:gd name="T12" fmla="*/ 2147483647 w 78"/>
              <a:gd name="T13" fmla="*/ 2147483647 h 174"/>
              <a:gd name="T14" fmla="*/ 2147483647 w 78"/>
              <a:gd name="T15" fmla="*/ 2147483647 h 174"/>
              <a:gd name="T16" fmla="*/ 2147483647 w 78"/>
              <a:gd name="T17" fmla="*/ 2147483647 h 174"/>
              <a:gd name="T18" fmla="*/ 2147483647 w 78"/>
              <a:gd name="T19" fmla="*/ 2147483647 h 174"/>
              <a:gd name="T20" fmla="*/ 2147483647 w 78"/>
              <a:gd name="T21" fmla="*/ 2147483647 h 174"/>
              <a:gd name="T22" fmla="*/ 2147483647 w 78"/>
              <a:gd name="T23" fmla="*/ 2147483647 h 174"/>
              <a:gd name="T24" fmla="*/ 2147483647 w 78"/>
              <a:gd name="T25" fmla="*/ 2147483647 h 174"/>
              <a:gd name="T26" fmla="*/ 2147483647 w 78"/>
              <a:gd name="T27" fmla="*/ 2147483647 h 174"/>
              <a:gd name="T28" fmla="*/ 2147483647 w 78"/>
              <a:gd name="T29" fmla="*/ 2147483647 h 174"/>
              <a:gd name="T30" fmla="*/ 2147483647 w 78"/>
              <a:gd name="T31" fmla="*/ 2147483647 h 174"/>
              <a:gd name="T32" fmla="*/ 2147483647 w 78"/>
              <a:gd name="T33" fmla="*/ 2147483647 h 174"/>
              <a:gd name="T34" fmla="*/ 2147483647 w 78"/>
              <a:gd name="T35" fmla="*/ 2147483647 h 174"/>
              <a:gd name="T36" fmla="*/ 2147483647 w 78"/>
              <a:gd name="T37" fmla="*/ 2147483647 h 174"/>
              <a:gd name="T38" fmla="*/ 2147483647 w 78"/>
              <a:gd name="T39" fmla="*/ 2147483647 h 174"/>
              <a:gd name="T40" fmla="*/ 2147483647 w 78"/>
              <a:gd name="T41" fmla="*/ 2147483647 h 174"/>
              <a:gd name="T42" fmla="*/ 2147483647 w 78"/>
              <a:gd name="T43" fmla="*/ 2147483647 h 174"/>
              <a:gd name="T44" fmla="*/ 2147483647 w 78"/>
              <a:gd name="T45" fmla="*/ 2147483647 h 174"/>
              <a:gd name="T46" fmla="*/ 2147483647 w 78"/>
              <a:gd name="T47" fmla="*/ 2147483647 h 174"/>
              <a:gd name="T48" fmla="*/ 2147483647 w 78"/>
              <a:gd name="T49" fmla="*/ 2147483647 h 174"/>
              <a:gd name="T50" fmla="*/ 2147483647 w 78"/>
              <a:gd name="T51" fmla="*/ 2147483647 h 174"/>
              <a:gd name="T52" fmla="*/ 2147483647 w 78"/>
              <a:gd name="T53" fmla="*/ 2147483647 h 174"/>
              <a:gd name="T54" fmla="*/ 2147483647 w 78"/>
              <a:gd name="T55" fmla="*/ 2147483647 h 174"/>
              <a:gd name="T56" fmla="*/ 2147483647 w 78"/>
              <a:gd name="T57" fmla="*/ 2147483647 h 174"/>
              <a:gd name="T58" fmla="*/ 2147483647 w 78"/>
              <a:gd name="T59" fmla="*/ 2147483647 h 174"/>
              <a:gd name="T60" fmla="*/ 2147483647 w 78"/>
              <a:gd name="T61" fmla="*/ 2147483647 h 174"/>
              <a:gd name="T62" fmla="*/ 2147483647 w 78"/>
              <a:gd name="T63" fmla="*/ 2147483647 h 174"/>
              <a:gd name="T64" fmla="*/ 2147483647 w 78"/>
              <a:gd name="T65" fmla="*/ 2147483647 h 174"/>
              <a:gd name="T66" fmla="*/ 2147483647 w 78"/>
              <a:gd name="T67" fmla="*/ 2147483647 h 174"/>
              <a:gd name="T68" fmla="*/ 2147483647 w 78"/>
              <a:gd name="T69" fmla="*/ 0 h 174"/>
              <a:gd name="T70" fmla="*/ 2147483647 w 78"/>
              <a:gd name="T71" fmla="*/ 2147483647 h 174"/>
              <a:gd name="T72" fmla="*/ 2147483647 w 78"/>
              <a:gd name="T73" fmla="*/ 2147483647 h 174"/>
              <a:gd name="T74" fmla="*/ 2147483647 w 78"/>
              <a:gd name="T75" fmla="*/ 2147483647 h 174"/>
              <a:gd name="T76" fmla="*/ 2147483647 w 78"/>
              <a:gd name="T77" fmla="*/ 2147483647 h 174"/>
              <a:gd name="T78" fmla="*/ 2147483647 w 78"/>
              <a:gd name="T79" fmla="*/ 2147483647 h 174"/>
              <a:gd name="T80" fmla="*/ 0 w 78"/>
              <a:gd name="T81" fmla="*/ 2147483647 h 174"/>
              <a:gd name="T82" fmla="*/ 0 w 78"/>
              <a:gd name="T83" fmla="*/ 2147483647 h 174"/>
              <a:gd name="T84" fmla="*/ 0 w 78"/>
              <a:gd name="T85" fmla="*/ 2147483647 h 174"/>
              <a:gd name="T86" fmla="*/ 0 w 78"/>
              <a:gd name="T87" fmla="*/ 2147483647 h 174"/>
              <a:gd name="T88" fmla="*/ 0 w 78"/>
              <a:gd name="T89" fmla="*/ 2147483647 h 174"/>
              <a:gd name="T90" fmla="*/ 0 w 78"/>
              <a:gd name="T91" fmla="*/ 2147483647 h 174"/>
              <a:gd name="T92" fmla="*/ 0 w 78"/>
              <a:gd name="T93" fmla="*/ 2147483647 h 174"/>
              <a:gd name="T94" fmla="*/ 2147483647 w 78"/>
              <a:gd name="T95" fmla="*/ 2147483647 h 174"/>
              <a:gd name="T96" fmla="*/ 2147483647 w 78"/>
              <a:gd name="T97" fmla="*/ 2147483647 h 174"/>
              <a:gd name="T98" fmla="*/ 2147483647 w 78"/>
              <a:gd name="T99" fmla="*/ 2147483647 h 174"/>
              <a:gd name="T100" fmla="*/ 2147483647 w 78"/>
              <a:gd name="T101" fmla="*/ 2147483647 h 174"/>
              <a:gd name="T102" fmla="*/ 2147483647 w 78"/>
              <a:gd name="T103" fmla="*/ 2147483647 h 174"/>
              <a:gd name="T104" fmla="*/ 2147483647 w 78"/>
              <a:gd name="T105" fmla="*/ 2147483647 h 174"/>
              <a:gd name="T106" fmla="*/ 2147483647 w 78"/>
              <a:gd name="T107" fmla="*/ 2147483647 h 174"/>
              <a:gd name="T108" fmla="*/ 2147483647 w 78"/>
              <a:gd name="T109" fmla="*/ 2147483647 h 174"/>
              <a:gd name="T110" fmla="*/ 2147483647 w 78"/>
              <a:gd name="T111" fmla="*/ 2147483647 h 174"/>
              <a:gd name="T112" fmla="*/ 2147483647 w 78"/>
              <a:gd name="T113" fmla="*/ 2147483647 h 174"/>
              <a:gd name="T114" fmla="*/ 2147483647 w 78"/>
              <a:gd name="T115" fmla="*/ 2147483647 h 17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8" h="174">
                <a:moveTo>
                  <a:pt x="36" y="73"/>
                </a:moveTo>
                <a:lnTo>
                  <a:pt x="67" y="73"/>
                </a:lnTo>
                <a:lnTo>
                  <a:pt x="68" y="73"/>
                </a:lnTo>
                <a:lnTo>
                  <a:pt x="69" y="73"/>
                </a:lnTo>
                <a:lnTo>
                  <a:pt x="69" y="72"/>
                </a:lnTo>
                <a:lnTo>
                  <a:pt x="70" y="72"/>
                </a:lnTo>
                <a:lnTo>
                  <a:pt x="73" y="62"/>
                </a:lnTo>
                <a:lnTo>
                  <a:pt x="73" y="61"/>
                </a:lnTo>
                <a:lnTo>
                  <a:pt x="73" y="59"/>
                </a:lnTo>
                <a:lnTo>
                  <a:pt x="72" y="59"/>
                </a:lnTo>
                <a:lnTo>
                  <a:pt x="70" y="59"/>
                </a:lnTo>
                <a:lnTo>
                  <a:pt x="36" y="59"/>
                </a:lnTo>
                <a:lnTo>
                  <a:pt x="36" y="40"/>
                </a:lnTo>
                <a:lnTo>
                  <a:pt x="36" y="35"/>
                </a:lnTo>
                <a:lnTo>
                  <a:pt x="36" y="30"/>
                </a:lnTo>
                <a:lnTo>
                  <a:pt x="38" y="26"/>
                </a:lnTo>
                <a:lnTo>
                  <a:pt x="39" y="23"/>
                </a:lnTo>
                <a:lnTo>
                  <a:pt x="40" y="20"/>
                </a:lnTo>
                <a:lnTo>
                  <a:pt x="43" y="18"/>
                </a:lnTo>
                <a:lnTo>
                  <a:pt x="46" y="16"/>
                </a:lnTo>
                <a:lnTo>
                  <a:pt x="50" y="16"/>
                </a:lnTo>
                <a:lnTo>
                  <a:pt x="54" y="16"/>
                </a:lnTo>
                <a:lnTo>
                  <a:pt x="58" y="18"/>
                </a:lnTo>
                <a:lnTo>
                  <a:pt x="60" y="18"/>
                </a:lnTo>
                <a:lnTo>
                  <a:pt x="63" y="19"/>
                </a:lnTo>
                <a:lnTo>
                  <a:pt x="65" y="20"/>
                </a:lnTo>
                <a:lnTo>
                  <a:pt x="68" y="20"/>
                </a:lnTo>
                <a:lnTo>
                  <a:pt x="70" y="21"/>
                </a:lnTo>
                <a:lnTo>
                  <a:pt x="72" y="21"/>
                </a:lnTo>
                <a:lnTo>
                  <a:pt x="73" y="21"/>
                </a:lnTo>
                <a:lnTo>
                  <a:pt x="73" y="20"/>
                </a:lnTo>
                <a:lnTo>
                  <a:pt x="77" y="13"/>
                </a:lnTo>
                <a:lnTo>
                  <a:pt x="77" y="11"/>
                </a:lnTo>
                <a:lnTo>
                  <a:pt x="77" y="10"/>
                </a:lnTo>
                <a:lnTo>
                  <a:pt x="78" y="10"/>
                </a:lnTo>
                <a:lnTo>
                  <a:pt x="78" y="9"/>
                </a:lnTo>
                <a:lnTo>
                  <a:pt x="77" y="8"/>
                </a:lnTo>
                <a:lnTo>
                  <a:pt x="75" y="6"/>
                </a:lnTo>
                <a:lnTo>
                  <a:pt x="73" y="5"/>
                </a:lnTo>
                <a:lnTo>
                  <a:pt x="69" y="4"/>
                </a:lnTo>
                <a:lnTo>
                  <a:pt x="64" y="2"/>
                </a:lnTo>
                <a:lnTo>
                  <a:pt x="60" y="1"/>
                </a:lnTo>
                <a:lnTo>
                  <a:pt x="55" y="0"/>
                </a:lnTo>
                <a:lnTo>
                  <a:pt x="52" y="0"/>
                </a:lnTo>
                <a:lnTo>
                  <a:pt x="41" y="1"/>
                </a:lnTo>
                <a:lnTo>
                  <a:pt x="34" y="4"/>
                </a:lnTo>
                <a:lnTo>
                  <a:pt x="28" y="8"/>
                </a:lnTo>
                <a:lnTo>
                  <a:pt x="24" y="14"/>
                </a:lnTo>
                <a:lnTo>
                  <a:pt x="21" y="20"/>
                </a:lnTo>
                <a:lnTo>
                  <a:pt x="19" y="26"/>
                </a:lnTo>
                <a:lnTo>
                  <a:pt x="19" y="33"/>
                </a:lnTo>
                <a:lnTo>
                  <a:pt x="19" y="40"/>
                </a:lnTo>
                <a:lnTo>
                  <a:pt x="19" y="59"/>
                </a:lnTo>
                <a:lnTo>
                  <a:pt x="1" y="59"/>
                </a:lnTo>
                <a:lnTo>
                  <a:pt x="0" y="59"/>
                </a:lnTo>
                <a:lnTo>
                  <a:pt x="0" y="61"/>
                </a:lnTo>
                <a:lnTo>
                  <a:pt x="0" y="62"/>
                </a:lnTo>
                <a:lnTo>
                  <a:pt x="0" y="71"/>
                </a:lnTo>
                <a:lnTo>
                  <a:pt x="0" y="72"/>
                </a:lnTo>
                <a:lnTo>
                  <a:pt x="0" y="73"/>
                </a:lnTo>
                <a:lnTo>
                  <a:pt x="1" y="73"/>
                </a:lnTo>
                <a:lnTo>
                  <a:pt x="19" y="73"/>
                </a:lnTo>
                <a:lnTo>
                  <a:pt x="19" y="172"/>
                </a:lnTo>
                <a:lnTo>
                  <a:pt x="19" y="173"/>
                </a:lnTo>
                <a:lnTo>
                  <a:pt x="19" y="174"/>
                </a:lnTo>
                <a:lnTo>
                  <a:pt x="20" y="174"/>
                </a:lnTo>
                <a:lnTo>
                  <a:pt x="21" y="174"/>
                </a:lnTo>
                <a:lnTo>
                  <a:pt x="34" y="174"/>
                </a:lnTo>
                <a:lnTo>
                  <a:pt x="35" y="174"/>
                </a:lnTo>
                <a:lnTo>
                  <a:pt x="35" y="173"/>
                </a:lnTo>
                <a:lnTo>
                  <a:pt x="36" y="173"/>
                </a:lnTo>
                <a:lnTo>
                  <a:pt x="36" y="172"/>
                </a:lnTo>
                <a:lnTo>
                  <a:pt x="36" y="7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9" name="Freeform 128"/>
          <p:cNvSpPr>
            <a:spLocks noEditPoints="1"/>
          </p:cNvSpPr>
          <p:nvPr/>
        </p:nvSpPr>
        <p:spPr bwMode="auto">
          <a:xfrm>
            <a:off x="8872538" y="1768475"/>
            <a:ext cx="50800" cy="65088"/>
          </a:xfrm>
          <a:custGeom>
            <a:avLst/>
            <a:gdLst>
              <a:gd name="T0" fmla="*/ 2147483647 w 96"/>
              <a:gd name="T1" fmla="*/ 2147483647 h 123"/>
              <a:gd name="T2" fmla="*/ 2147483647 w 96"/>
              <a:gd name="T3" fmla="*/ 2147483647 h 123"/>
              <a:gd name="T4" fmla="*/ 2147483647 w 96"/>
              <a:gd name="T5" fmla="*/ 2147483647 h 123"/>
              <a:gd name="T6" fmla="*/ 2147483647 w 96"/>
              <a:gd name="T7" fmla="*/ 2147483647 h 123"/>
              <a:gd name="T8" fmla="*/ 2147483647 w 96"/>
              <a:gd name="T9" fmla="*/ 0 h 123"/>
              <a:gd name="T10" fmla="*/ 2147483647 w 96"/>
              <a:gd name="T11" fmla="*/ 0 h 123"/>
              <a:gd name="T12" fmla="*/ 2147483647 w 96"/>
              <a:gd name="T13" fmla="*/ 2147483647 h 123"/>
              <a:gd name="T14" fmla="*/ 2147483647 w 96"/>
              <a:gd name="T15" fmla="*/ 2147483647 h 123"/>
              <a:gd name="T16" fmla="*/ 2147483647 w 96"/>
              <a:gd name="T17" fmla="*/ 2147483647 h 123"/>
              <a:gd name="T18" fmla="*/ 2147483647 w 96"/>
              <a:gd name="T19" fmla="*/ 2147483647 h 123"/>
              <a:gd name="T20" fmla="*/ 2147483647 w 96"/>
              <a:gd name="T21" fmla="*/ 2147483647 h 123"/>
              <a:gd name="T22" fmla="*/ 2147483647 w 96"/>
              <a:gd name="T23" fmla="*/ 2147483647 h 123"/>
              <a:gd name="T24" fmla="*/ 2147483647 w 96"/>
              <a:gd name="T25" fmla="*/ 2147483647 h 123"/>
              <a:gd name="T26" fmla="*/ 2147483647 w 96"/>
              <a:gd name="T27" fmla="*/ 2147483647 h 123"/>
              <a:gd name="T28" fmla="*/ 2147483647 w 96"/>
              <a:gd name="T29" fmla="*/ 2147483647 h 123"/>
              <a:gd name="T30" fmla="*/ 2147483647 w 96"/>
              <a:gd name="T31" fmla="*/ 2147483647 h 123"/>
              <a:gd name="T32" fmla="*/ 2147483647 w 96"/>
              <a:gd name="T33" fmla="*/ 2147483647 h 123"/>
              <a:gd name="T34" fmla="*/ 2147483647 w 96"/>
              <a:gd name="T35" fmla="*/ 2147483647 h 123"/>
              <a:gd name="T36" fmla="*/ 2147483647 w 96"/>
              <a:gd name="T37" fmla="*/ 2147483647 h 123"/>
              <a:gd name="T38" fmla="*/ 2147483647 w 96"/>
              <a:gd name="T39" fmla="*/ 2147483647 h 123"/>
              <a:gd name="T40" fmla="*/ 2147483647 w 96"/>
              <a:gd name="T41" fmla="*/ 2147483647 h 123"/>
              <a:gd name="T42" fmla="*/ 2147483647 w 96"/>
              <a:gd name="T43" fmla="*/ 2147483647 h 123"/>
              <a:gd name="T44" fmla="*/ 2147483647 w 96"/>
              <a:gd name="T45" fmla="*/ 2147483647 h 123"/>
              <a:gd name="T46" fmla="*/ 2147483647 w 96"/>
              <a:gd name="T47" fmla="*/ 2147483647 h 123"/>
              <a:gd name="T48" fmla="*/ 2147483647 w 96"/>
              <a:gd name="T49" fmla="*/ 2147483647 h 123"/>
              <a:gd name="T50" fmla="*/ 2147483647 w 96"/>
              <a:gd name="T51" fmla="*/ 2147483647 h 123"/>
              <a:gd name="T52" fmla="*/ 2147483647 w 96"/>
              <a:gd name="T53" fmla="*/ 2147483647 h 123"/>
              <a:gd name="T54" fmla="*/ 2147483647 w 96"/>
              <a:gd name="T55" fmla="*/ 2147483647 h 123"/>
              <a:gd name="T56" fmla="*/ 2147483647 w 96"/>
              <a:gd name="T57" fmla="*/ 2147483647 h 123"/>
              <a:gd name="T58" fmla="*/ 2147483647 w 96"/>
              <a:gd name="T59" fmla="*/ 2147483647 h 123"/>
              <a:gd name="T60" fmla="*/ 2147483647 w 96"/>
              <a:gd name="T61" fmla="*/ 2147483647 h 123"/>
              <a:gd name="T62" fmla="*/ 2147483647 w 96"/>
              <a:gd name="T63" fmla="*/ 2147483647 h 123"/>
              <a:gd name="T64" fmla="*/ 2147483647 w 96"/>
              <a:gd name="T65" fmla="*/ 2147483647 h 123"/>
              <a:gd name="T66" fmla="*/ 2147483647 w 96"/>
              <a:gd name="T67" fmla="*/ 2147483647 h 123"/>
              <a:gd name="T68" fmla="*/ 2147483647 w 96"/>
              <a:gd name="T69" fmla="*/ 2147483647 h 123"/>
              <a:gd name="T70" fmla="*/ 2147483647 w 96"/>
              <a:gd name="T71" fmla="*/ 2147483647 h 123"/>
              <a:gd name="T72" fmla="*/ 2147483647 w 96"/>
              <a:gd name="T73" fmla="*/ 2147483647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3">
                <a:moveTo>
                  <a:pt x="96" y="61"/>
                </a:moveTo>
                <a:lnTo>
                  <a:pt x="94" y="48"/>
                </a:lnTo>
                <a:lnTo>
                  <a:pt x="93" y="37"/>
                </a:lnTo>
                <a:lnTo>
                  <a:pt x="89" y="27"/>
                </a:lnTo>
                <a:lnTo>
                  <a:pt x="84" y="18"/>
                </a:lnTo>
                <a:lnTo>
                  <a:pt x="78" y="11"/>
                </a:lnTo>
                <a:lnTo>
                  <a:pt x="70" y="6"/>
                </a:lnTo>
                <a:lnTo>
                  <a:pt x="65" y="3"/>
                </a:lnTo>
                <a:lnTo>
                  <a:pt x="60" y="2"/>
                </a:lnTo>
                <a:lnTo>
                  <a:pt x="55" y="0"/>
                </a:lnTo>
                <a:lnTo>
                  <a:pt x="49" y="0"/>
                </a:lnTo>
                <a:lnTo>
                  <a:pt x="43" y="0"/>
                </a:lnTo>
                <a:lnTo>
                  <a:pt x="36" y="2"/>
                </a:lnTo>
                <a:lnTo>
                  <a:pt x="31" y="3"/>
                </a:lnTo>
                <a:lnTo>
                  <a:pt x="26" y="6"/>
                </a:lnTo>
                <a:lnTo>
                  <a:pt x="19" y="11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1" y="50"/>
                </a:lnTo>
                <a:lnTo>
                  <a:pt x="0" y="62"/>
                </a:lnTo>
                <a:lnTo>
                  <a:pt x="1" y="74"/>
                </a:lnTo>
                <a:lnTo>
                  <a:pt x="2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3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6" y="123"/>
                </a:lnTo>
                <a:lnTo>
                  <a:pt x="53" y="122"/>
                </a:lnTo>
                <a:lnTo>
                  <a:pt x="59" y="122"/>
                </a:lnTo>
                <a:lnTo>
                  <a:pt x="64" y="119"/>
                </a:lnTo>
                <a:lnTo>
                  <a:pt x="69" y="118"/>
                </a:lnTo>
                <a:lnTo>
                  <a:pt x="77" y="112"/>
                </a:lnTo>
                <a:lnTo>
                  <a:pt x="84" y="104"/>
                </a:lnTo>
                <a:lnTo>
                  <a:pt x="89" y="95"/>
                </a:lnTo>
                <a:lnTo>
                  <a:pt x="93" y="85"/>
                </a:lnTo>
                <a:lnTo>
                  <a:pt x="94" y="72"/>
                </a:lnTo>
                <a:lnTo>
                  <a:pt x="96" y="61"/>
                </a:lnTo>
                <a:close/>
                <a:moveTo>
                  <a:pt x="48" y="108"/>
                </a:moveTo>
                <a:lnTo>
                  <a:pt x="40" y="107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2" y="86"/>
                </a:lnTo>
                <a:lnTo>
                  <a:pt x="21" y="79"/>
                </a:lnTo>
                <a:lnTo>
                  <a:pt x="20" y="70"/>
                </a:lnTo>
                <a:lnTo>
                  <a:pt x="20" y="60"/>
                </a:lnTo>
                <a:lnTo>
                  <a:pt x="20" y="51"/>
                </a:lnTo>
                <a:lnTo>
                  <a:pt x="21" y="42"/>
                </a:lnTo>
                <a:lnTo>
                  <a:pt x="22" y="36"/>
                </a:lnTo>
                <a:lnTo>
                  <a:pt x="26" y="28"/>
                </a:lnTo>
                <a:lnTo>
                  <a:pt x="30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5" y="17"/>
                </a:lnTo>
                <a:lnTo>
                  <a:pt x="62" y="19"/>
                </a:lnTo>
                <a:lnTo>
                  <a:pt x="67" y="23"/>
                </a:lnTo>
                <a:lnTo>
                  <a:pt x="70" y="30"/>
                </a:lnTo>
                <a:lnTo>
                  <a:pt x="73" y="36"/>
                </a:lnTo>
                <a:lnTo>
                  <a:pt x="74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4" y="80"/>
                </a:lnTo>
                <a:lnTo>
                  <a:pt x="73" y="88"/>
                </a:lnTo>
                <a:lnTo>
                  <a:pt x="70" y="94"/>
                </a:lnTo>
                <a:lnTo>
                  <a:pt x="67" y="100"/>
                </a:lnTo>
                <a:lnTo>
                  <a:pt x="62" y="104"/>
                </a:lnTo>
                <a:lnTo>
                  <a:pt x="55" y="107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Freeform 129"/>
          <p:cNvSpPr>
            <a:spLocks/>
          </p:cNvSpPr>
          <p:nvPr/>
        </p:nvSpPr>
        <p:spPr bwMode="auto">
          <a:xfrm>
            <a:off x="8936038" y="1768475"/>
            <a:ext cx="33337" cy="63500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2147483647 h 119"/>
              <a:gd name="T26" fmla="*/ 2147483647 w 63"/>
              <a:gd name="T27" fmla="*/ 2147483647 h 119"/>
              <a:gd name="T28" fmla="*/ 2147483647 w 63"/>
              <a:gd name="T29" fmla="*/ 2147483647 h 119"/>
              <a:gd name="T30" fmla="*/ 2147483647 w 63"/>
              <a:gd name="T31" fmla="*/ 2147483647 h 119"/>
              <a:gd name="T32" fmla="*/ 2147483647 w 63"/>
              <a:gd name="T33" fmla="*/ 2147483647 h 119"/>
              <a:gd name="T34" fmla="*/ 2147483647 w 63"/>
              <a:gd name="T35" fmla="*/ 2147483647 h 119"/>
              <a:gd name="T36" fmla="*/ 2147483647 w 63"/>
              <a:gd name="T37" fmla="*/ 2147483647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2147483647 h 119"/>
              <a:gd name="T44" fmla="*/ 2147483647 w 63"/>
              <a:gd name="T45" fmla="*/ 2147483647 h 119"/>
              <a:gd name="T46" fmla="*/ 2147483647 w 63"/>
              <a:gd name="T47" fmla="*/ 2147483647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2147483647 h 119"/>
              <a:gd name="T54" fmla="*/ 2147483647 w 63"/>
              <a:gd name="T55" fmla="*/ 2147483647 h 119"/>
              <a:gd name="T56" fmla="*/ 2147483647 w 63"/>
              <a:gd name="T57" fmla="*/ 0 h 119"/>
              <a:gd name="T58" fmla="*/ 2147483647 w 63"/>
              <a:gd name="T59" fmla="*/ 0 h 119"/>
              <a:gd name="T60" fmla="*/ 2147483647 w 63"/>
              <a:gd name="T61" fmla="*/ 0 h 119"/>
              <a:gd name="T62" fmla="*/ 2147483647 w 63"/>
              <a:gd name="T63" fmla="*/ 2147483647 h 119"/>
              <a:gd name="T64" fmla="*/ 2147483647 w 63"/>
              <a:gd name="T65" fmla="*/ 2147483647 h 119"/>
              <a:gd name="T66" fmla="*/ 2147483647 w 63"/>
              <a:gd name="T67" fmla="*/ 2147483647 h 119"/>
              <a:gd name="T68" fmla="*/ 2147483647 w 63"/>
              <a:gd name="T69" fmla="*/ 2147483647 h 119"/>
              <a:gd name="T70" fmla="*/ 2147483647 w 63"/>
              <a:gd name="T71" fmla="*/ 2147483647 h 119"/>
              <a:gd name="T72" fmla="*/ 2147483647 w 63"/>
              <a:gd name="T73" fmla="*/ 2147483647 h 119"/>
              <a:gd name="T74" fmla="*/ 0 w 63"/>
              <a:gd name="T75" fmla="*/ 2147483647 h 119"/>
              <a:gd name="T76" fmla="*/ 2147483647 w 63"/>
              <a:gd name="T77" fmla="*/ 2147483647 h 119"/>
              <a:gd name="T78" fmla="*/ 2147483647 w 63"/>
              <a:gd name="T79" fmla="*/ 2147483647 h 119"/>
              <a:gd name="T80" fmla="*/ 2147483647 w 63"/>
              <a:gd name="T81" fmla="*/ 2147483647 h 119"/>
              <a:gd name="T82" fmla="*/ 2147483647 w 63"/>
              <a:gd name="T83" fmla="*/ 2147483647 h 119"/>
              <a:gd name="T84" fmla="*/ 2147483647 w 63"/>
              <a:gd name="T85" fmla="*/ 2147483647 h 119"/>
              <a:gd name="T86" fmla="*/ 2147483647 w 63"/>
              <a:gd name="T87" fmla="*/ 2147483647 h 119"/>
              <a:gd name="T88" fmla="*/ 2147483647 w 63"/>
              <a:gd name="T89" fmla="*/ 2147483647 h 119"/>
              <a:gd name="T90" fmla="*/ 2147483647 w 63"/>
              <a:gd name="T91" fmla="*/ 2147483647 h 119"/>
              <a:gd name="T92" fmla="*/ 2147483647 w 63"/>
              <a:gd name="T93" fmla="*/ 2147483647 h 119"/>
              <a:gd name="T94" fmla="*/ 2147483647 w 63"/>
              <a:gd name="T95" fmla="*/ 2147483647 h 119"/>
              <a:gd name="T96" fmla="*/ 2147483647 w 63"/>
              <a:gd name="T97" fmla="*/ 2147483647 h 119"/>
              <a:gd name="T98" fmla="*/ 2147483647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5"/>
                </a:lnTo>
                <a:lnTo>
                  <a:pt x="30" y="31"/>
                </a:lnTo>
                <a:lnTo>
                  <a:pt x="33" y="28"/>
                </a:lnTo>
                <a:lnTo>
                  <a:pt x="35" y="26"/>
                </a:lnTo>
                <a:lnTo>
                  <a:pt x="39" y="22"/>
                </a:lnTo>
                <a:lnTo>
                  <a:pt x="42" y="21"/>
                </a:lnTo>
                <a:lnTo>
                  <a:pt x="45" y="18"/>
                </a:lnTo>
                <a:lnTo>
                  <a:pt x="48" y="18"/>
                </a:lnTo>
                <a:lnTo>
                  <a:pt x="49" y="18"/>
                </a:lnTo>
                <a:lnTo>
                  <a:pt x="50" y="18"/>
                </a:lnTo>
                <a:lnTo>
                  <a:pt x="52" y="19"/>
                </a:lnTo>
                <a:lnTo>
                  <a:pt x="53" y="19"/>
                </a:lnTo>
                <a:lnTo>
                  <a:pt x="54" y="19"/>
                </a:lnTo>
                <a:lnTo>
                  <a:pt x="56" y="21"/>
                </a:lnTo>
                <a:lnTo>
                  <a:pt x="57" y="21"/>
                </a:lnTo>
                <a:lnTo>
                  <a:pt x="57" y="19"/>
                </a:lnTo>
                <a:lnTo>
                  <a:pt x="57" y="18"/>
                </a:lnTo>
                <a:lnTo>
                  <a:pt x="63" y="7"/>
                </a:lnTo>
                <a:lnTo>
                  <a:pt x="63" y="6"/>
                </a:lnTo>
                <a:lnTo>
                  <a:pt x="63" y="4"/>
                </a:lnTo>
                <a:lnTo>
                  <a:pt x="62" y="3"/>
                </a:lnTo>
                <a:lnTo>
                  <a:pt x="61" y="2"/>
                </a:lnTo>
                <a:lnTo>
                  <a:pt x="59" y="2"/>
                </a:lnTo>
                <a:lnTo>
                  <a:pt x="58" y="2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47" y="0"/>
                </a:lnTo>
                <a:lnTo>
                  <a:pt x="42" y="3"/>
                </a:lnTo>
                <a:lnTo>
                  <a:pt x="38" y="6"/>
                </a:lnTo>
                <a:lnTo>
                  <a:pt x="34" y="8"/>
                </a:lnTo>
                <a:lnTo>
                  <a:pt x="32" y="12"/>
                </a:lnTo>
                <a:lnTo>
                  <a:pt x="28" y="14"/>
                </a:lnTo>
                <a:lnTo>
                  <a:pt x="25" y="18"/>
                </a:lnTo>
                <a:lnTo>
                  <a:pt x="23" y="21"/>
                </a:lnTo>
                <a:lnTo>
                  <a:pt x="23" y="18"/>
                </a:lnTo>
                <a:lnTo>
                  <a:pt x="21" y="16"/>
                </a:lnTo>
                <a:lnTo>
                  <a:pt x="20" y="12"/>
                </a:lnTo>
                <a:lnTo>
                  <a:pt x="19" y="8"/>
                </a:lnTo>
                <a:lnTo>
                  <a:pt x="18" y="6"/>
                </a:lnTo>
                <a:lnTo>
                  <a:pt x="16" y="3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2"/>
                </a:lnTo>
                <a:lnTo>
                  <a:pt x="2" y="7"/>
                </a:lnTo>
                <a:lnTo>
                  <a:pt x="1" y="8"/>
                </a:lnTo>
                <a:lnTo>
                  <a:pt x="1" y="9"/>
                </a:lnTo>
                <a:lnTo>
                  <a:pt x="0" y="9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4"/>
                </a:lnTo>
                <a:lnTo>
                  <a:pt x="4" y="16"/>
                </a:lnTo>
                <a:lnTo>
                  <a:pt x="4" y="18"/>
                </a:lnTo>
                <a:lnTo>
                  <a:pt x="5" y="21"/>
                </a:lnTo>
                <a:lnTo>
                  <a:pt x="6" y="23"/>
                </a:lnTo>
                <a:lnTo>
                  <a:pt x="6" y="26"/>
                </a:lnTo>
                <a:lnTo>
                  <a:pt x="6" y="28"/>
                </a:lnTo>
                <a:lnTo>
                  <a:pt x="8" y="30"/>
                </a:lnTo>
                <a:lnTo>
                  <a:pt x="8" y="32"/>
                </a:lnTo>
                <a:lnTo>
                  <a:pt x="8" y="33"/>
                </a:lnTo>
                <a:lnTo>
                  <a:pt x="8" y="117"/>
                </a:lnTo>
                <a:lnTo>
                  <a:pt x="8" y="118"/>
                </a:lnTo>
                <a:lnTo>
                  <a:pt x="9" y="119"/>
                </a:lnTo>
                <a:lnTo>
                  <a:pt x="10" y="119"/>
                </a:lnTo>
                <a:lnTo>
                  <a:pt x="23" y="119"/>
                </a:lnTo>
                <a:lnTo>
                  <a:pt x="24" y="119"/>
                </a:lnTo>
                <a:lnTo>
                  <a:pt x="25" y="118"/>
                </a:lnTo>
                <a:lnTo>
                  <a:pt x="25" y="117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Freeform 130"/>
          <p:cNvSpPr>
            <a:spLocks/>
          </p:cNvSpPr>
          <p:nvPr/>
        </p:nvSpPr>
        <p:spPr bwMode="auto">
          <a:xfrm>
            <a:off x="9018588" y="1739900"/>
            <a:ext cx="44450" cy="92075"/>
          </a:xfrm>
          <a:custGeom>
            <a:avLst/>
            <a:gdLst>
              <a:gd name="T0" fmla="*/ 0 w 85"/>
              <a:gd name="T1" fmla="*/ 2147483647 h 174"/>
              <a:gd name="T2" fmla="*/ 0 w 85"/>
              <a:gd name="T3" fmla="*/ 2147483647 h 174"/>
              <a:gd name="T4" fmla="*/ 2147483647 w 85"/>
              <a:gd name="T5" fmla="*/ 2147483647 h 174"/>
              <a:gd name="T6" fmla="*/ 2147483647 w 85"/>
              <a:gd name="T7" fmla="*/ 2147483647 h 174"/>
              <a:gd name="T8" fmla="*/ 2147483647 w 85"/>
              <a:gd name="T9" fmla="*/ 2147483647 h 174"/>
              <a:gd name="T10" fmla="*/ 2147483647 w 85"/>
              <a:gd name="T11" fmla="*/ 2147483647 h 174"/>
              <a:gd name="T12" fmla="*/ 2147483647 w 85"/>
              <a:gd name="T13" fmla="*/ 2147483647 h 174"/>
              <a:gd name="T14" fmla="*/ 2147483647 w 85"/>
              <a:gd name="T15" fmla="*/ 2147483647 h 174"/>
              <a:gd name="T16" fmla="*/ 2147483647 w 85"/>
              <a:gd name="T17" fmla="*/ 2147483647 h 174"/>
              <a:gd name="T18" fmla="*/ 2147483647 w 85"/>
              <a:gd name="T19" fmla="*/ 2147483647 h 174"/>
              <a:gd name="T20" fmla="*/ 2147483647 w 85"/>
              <a:gd name="T21" fmla="*/ 2147483647 h 174"/>
              <a:gd name="T22" fmla="*/ 2147483647 w 85"/>
              <a:gd name="T23" fmla="*/ 2147483647 h 174"/>
              <a:gd name="T24" fmla="*/ 2147483647 w 85"/>
              <a:gd name="T25" fmla="*/ 2147483647 h 174"/>
              <a:gd name="T26" fmla="*/ 2147483647 w 85"/>
              <a:gd name="T27" fmla="*/ 2147483647 h 174"/>
              <a:gd name="T28" fmla="*/ 2147483647 w 85"/>
              <a:gd name="T29" fmla="*/ 2147483647 h 174"/>
              <a:gd name="T30" fmla="*/ 2147483647 w 85"/>
              <a:gd name="T31" fmla="*/ 2147483647 h 174"/>
              <a:gd name="T32" fmla="*/ 2147483647 w 85"/>
              <a:gd name="T33" fmla="*/ 2147483647 h 174"/>
              <a:gd name="T34" fmla="*/ 2147483647 w 85"/>
              <a:gd name="T35" fmla="*/ 2147483647 h 174"/>
              <a:gd name="T36" fmla="*/ 2147483647 w 85"/>
              <a:gd name="T37" fmla="*/ 2147483647 h 174"/>
              <a:gd name="T38" fmla="*/ 2147483647 w 85"/>
              <a:gd name="T39" fmla="*/ 2147483647 h 174"/>
              <a:gd name="T40" fmla="*/ 2147483647 w 85"/>
              <a:gd name="T41" fmla="*/ 2147483647 h 174"/>
              <a:gd name="T42" fmla="*/ 2147483647 w 85"/>
              <a:gd name="T43" fmla="*/ 2147483647 h 174"/>
              <a:gd name="T44" fmla="*/ 2147483647 w 85"/>
              <a:gd name="T45" fmla="*/ 2147483647 h 174"/>
              <a:gd name="T46" fmla="*/ 2147483647 w 85"/>
              <a:gd name="T47" fmla="*/ 2147483647 h 174"/>
              <a:gd name="T48" fmla="*/ 2147483647 w 85"/>
              <a:gd name="T49" fmla="*/ 2147483647 h 174"/>
              <a:gd name="T50" fmla="*/ 2147483647 w 85"/>
              <a:gd name="T51" fmla="*/ 2147483647 h 174"/>
              <a:gd name="T52" fmla="*/ 2147483647 w 85"/>
              <a:gd name="T53" fmla="*/ 2147483647 h 174"/>
              <a:gd name="T54" fmla="*/ 2147483647 w 85"/>
              <a:gd name="T55" fmla="*/ 2147483647 h 174"/>
              <a:gd name="T56" fmla="*/ 2147483647 w 85"/>
              <a:gd name="T57" fmla="*/ 2147483647 h 174"/>
              <a:gd name="T58" fmla="*/ 2147483647 w 85"/>
              <a:gd name="T59" fmla="*/ 2147483647 h 174"/>
              <a:gd name="T60" fmla="*/ 2147483647 w 85"/>
              <a:gd name="T61" fmla="*/ 2147483647 h 174"/>
              <a:gd name="T62" fmla="*/ 2147483647 w 85"/>
              <a:gd name="T63" fmla="*/ 2147483647 h 174"/>
              <a:gd name="T64" fmla="*/ 2147483647 w 85"/>
              <a:gd name="T65" fmla="*/ 2147483647 h 174"/>
              <a:gd name="T66" fmla="*/ 2147483647 w 85"/>
              <a:gd name="T67" fmla="*/ 2147483647 h 174"/>
              <a:gd name="T68" fmla="*/ 2147483647 w 85"/>
              <a:gd name="T69" fmla="*/ 2147483647 h 174"/>
              <a:gd name="T70" fmla="*/ 2147483647 w 85"/>
              <a:gd name="T71" fmla="*/ 2147483647 h 174"/>
              <a:gd name="T72" fmla="*/ 2147483647 w 85"/>
              <a:gd name="T73" fmla="*/ 2147483647 h 174"/>
              <a:gd name="T74" fmla="*/ 2147483647 w 85"/>
              <a:gd name="T75" fmla="*/ 2147483647 h 174"/>
              <a:gd name="T76" fmla="*/ 2147483647 w 85"/>
              <a:gd name="T77" fmla="*/ 0 h 174"/>
              <a:gd name="T78" fmla="*/ 2147483647 w 85"/>
              <a:gd name="T79" fmla="*/ 0 h 174"/>
              <a:gd name="T80" fmla="*/ 2147483647 w 85"/>
              <a:gd name="T81" fmla="*/ 0 h 174"/>
              <a:gd name="T82" fmla="*/ 2147483647 w 85"/>
              <a:gd name="T83" fmla="*/ 0 h 174"/>
              <a:gd name="T84" fmla="*/ 2147483647 w 85"/>
              <a:gd name="T85" fmla="*/ 2147483647 h 174"/>
              <a:gd name="T86" fmla="*/ 2147483647 w 85"/>
              <a:gd name="T87" fmla="*/ 2147483647 h 174"/>
              <a:gd name="T88" fmla="*/ 0 w 85"/>
              <a:gd name="T89" fmla="*/ 2147483647 h 174"/>
              <a:gd name="T90" fmla="*/ 0 w 85"/>
              <a:gd name="T91" fmla="*/ 2147483647 h 174"/>
              <a:gd name="T92" fmla="*/ 0 w 85"/>
              <a:gd name="T93" fmla="*/ 2147483647 h 174"/>
              <a:gd name="T94" fmla="*/ 0 w 85"/>
              <a:gd name="T95" fmla="*/ 2147483647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174">
                <a:moveTo>
                  <a:pt x="0" y="172"/>
                </a:moveTo>
                <a:lnTo>
                  <a:pt x="0" y="172"/>
                </a:lnTo>
                <a:lnTo>
                  <a:pt x="0" y="173"/>
                </a:lnTo>
                <a:lnTo>
                  <a:pt x="1" y="174"/>
                </a:lnTo>
                <a:lnTo>
                  <a:pt x="2" y="174"/>
                </a:lnTo>
                <a:lnTo>
                  <a:pt x="15" y="174"/>
                </a:lnTo>
                <a:lnTo>
                  <a:pt x="16" y="174"/>
                </a:lnTo>
                <a:lnTo>
                  <a:pt x="18" y="173"/>
                </a:lnTo>
                <a:lnTo>
                  <a:pt x="18" y="172"/>
                </a:lnTo>
                <a:lnTo>
                  <a:pt x="18" y="86"/>
                </a:lnTo>
                <a:lnTo>
                  <a:pt x="20" y="85"/>
                </a:lnTo>
                <a:lnTo>
                  <a:pt x="23" y="82"/>
                </a:lnTo>
                <a:lnTo>
                  <a:pt x="26" y="79"/>
                </a:lnTo>
                <a:lnTo>
                  <a:pt x="30" y="77"/>
                </a:lnTo>
                <a:lnTo>
                  <a:pt x="34" y="74"/>
                </a:lnTo>
                <a:lnTo>
                  <a:pt x="39" y="73"/>
                </a:lnTo>
                <a:lnTo>
                  <a:pt x="44" y="72"/>
                </a:lnTo>
                <a:lnTo>
                  <a:pt x="50" y="72"/>
                </a:lnTo>
                <a:lnTo>
                  <a:pt x="54" y="72"/>
                </a:lnTo>
                <a:lnTo>
                  <a:pt x="58" y="73"/>
                </a:lnTo>
                <a:lnTo>
                  <a:pt x="61" y="74"/>
                </a:lnTo>
                <a:lnTo>
                  <a:pt x="63" y="77"/>
                </a:lnTo>
                <a:lnTo>
                  <a:pt x="64" y="81"/>
                </a:lnTo>
                <a:lnTo>
                  <a:pt x="66" y="83"/>
                </a:lnTo>
                <a:lnTo>
                  <a:pt x="66" y="87"/>
                </a:lnTo>
                <a:lnTo>
                  <a:pt x="66" y="91"/>
                </a:lnTo>
                <a:lnTo>
                  <a:pt x="66" y="172"/>
                </a:lnTo>
                <a:lnTo>
                  <a:pt x="66" y="173"/>
                </a:lnTo>
                <a:lnTo>
                  <a:pt x="67" y="173"/>
                </a:lnTo>
                <a:lnTo>
                  <a:pt x="67" y="174"/>
                </a:lnTo>
                <a:lnTo>
                  <a:pt x="68" y="174"/>
                </a:lnTo>
                <a:lnTo>
                  <a:pt x="81" y="174"/>
                </a:lnTo>
                <a:lnTo>
                  <a:pt x="82" y="174"/>
                </a:lnTo>
                <a:lnTo>
                  <a:pt x="83" y="174"/>
                </a:lnTo>
                <a:lnTo>
                  <a:pt x="83" y="173"/>
                </a:lnTo>
                <a:lnTo>
                  <a:pt x="85" y="172"/>
                </a:lnTo>
                <a:lnTo>
                  <a:pt x="85" y="91"/>
                </a:lnTo>
                <a:lnTo>
                  <a:pt x="83" y="85"/>
                </a:lnTo>
                <a:lnTo>
                  <a:pt x="83" y="78"/>
                </a:lnTo>
                <a:lnTo>
                  <a:pt x="82" y="72"/>
                </a:lnTo>
                <a:lnTo>
                  <a:pt x="80" y="67"/>
                </a:lnTo>
                <a:lnTo>
                  <a:pt x="76" y="62"/>
                </a:lnTo>
                <a:lnTo>
                  <a:pt x="71" y="58"/>
                </a:lnTo>
                <a:lnTo>
                  <a:pt x="64" y="57"/>
                </a:lnTo>
                <a:lnTo>
                  <a:pt x="56" y="55"/>
                </a:lnTo>
                <a:lnTo>
                  <a:pt x="49" y="55"/>
                </a:lnTo>
                <a:lnTo>
                  <a:pt x="43" y="57"/>
                </a:lnTo>
                <a:lnTo>
                  <a:pt x="38" y="59"/>
                </a:lnTo>
                <a:lnTo>
                  <a:pt x="33" y="62"/>
                </a:lnTo>
                <a:lnTo>
                  <a:pt x="29" y="64"/>
                </a:lnTo>
                <a:lnTo>
                  <a:pt x="24" y="67"/>
                </a:lnTo>
                <a:lnTo>
                  <a:pt x="21" y="69"/>
                </a:lnTo>
                <a:lnTo>
                  <a:pt x="18" y="72"/>
                </a:lnTo>
                <a:lnTo>
                  <a:pt x="18" y="4"/>
                </a:lnTo>
                <a:lnTo>
                  <a:pt x="18" y="2"/>
                </a:lnTo>
                <a:lnTo>
                  <a:pt x="18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4" y="1"/>
                </a:lnTo>
                <a:lnTo>
                  <a:pt x="1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7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2" name="Freeform 131"/>
          <p:cNvSpPr>
            <a:spLocks noEditPoints="1"/>
          </p:cNvSpPr>
          <p:nvPr/>
        </p:nvSpPr>
        <p:spPr bwMode="auto">
          <a:xfrm>
            <a:off x="9075738" y="1739900"/>
            <a:ext cx="23812" cy="92075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2147483647 w 44"/>
              <a:gd name="T9" fmla="*/ 2147483647 h 172"/>
              <a:gd name="T10" fmla="*/ 2147483647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2147483647 w 44"/>
              <a:gd name="T23" fmla="*/ 2147483647 h 172"/>
              <a:gd name="T24" fmla="*/ 2147483647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147483647 h 172"/>
              <a:gd name="T48" fmla="*/ 2147483647 w 44"/>
              <a:gd name="T49" fmla="*/ 2147483647 h 172"/>
              <a:gd name="T50" fmla="*/ 2147483647 w 44"/>
              <a:gd name="T51" fmla="*/ 2147483647 h 172"/>
              <a:gd name="T52" fmla="*/ 2147483647 w 44"/>
              <a:gd name="T53" fmla="*/ 2147483647 h 172"/>
              <a:gd name="T54" fmla="*/ 2147483647 w 44"/>
              <a:gd name="T55" fmla="*/ 0 h 172"/>
              <a:gd name="T56" fmla="*/ 2147483647 w 44"/>
              <a:gd name="T57" fmla="*/ 0 h 172"/>
              <a:gd name="T58" fmla="*/ 2147483647 w 44"/>
              <a:gd name="T59" fmla="*/ 2147483647 h 172"/>
              <a:gd name="T60" fmla="*/ 2147483647 w 44"/>
              <a:gd name="T61" fmla="*/ 2147483647 h 172"/>
              <a:gd name="T62" fmla="*/ 2147483647 w 44"/>
              <a:gd name="T63" fmla="*/ 2147483647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147483647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0"/>
                </a:moveTo>
                <a:lnTo>
                  <a:pt x="39" y="60"/>
                </a:lnTo>
                <a:lnTo>
                  <a:pt x="39" y="59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9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70"/>
                </a:lnTo>
                <a:lnTo>
                  <a:pt x="21" y="171"/>
                </a:lnTo>
                <a:lnTo>
                  <a:pt x="23" y="171"/>
                </a:lnTo>
                <a:lnTo>
                  <a:pt x="23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2"/>
                </a:lnTo>
                <a:lnTo>
                  <a:pt x="39" y="171"/>
                </a:lnTo>
                <a:lnTo>
                  <a:pt x="39" y="170"/>
                </a:lnTo>
                <a:lnTo>
                  <a:pt x="39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1" y="7"/>
                </a:lnTo>
                <a:lnTo>
                  <a:pt x="39" y="4"/>
                </a:lnTo>
                <a:lnTo>
                  <a:pt x="38" y="3"/>
                </a:lnTo>
                <a:lnTo>
                  <a:pt x="35" y="2"/>
                </a:lnTo>
                <a:lnTo>
                  <a:pt x="33" y="0"/>
                </a:lnTo>
                <a:lnTo>
                  <a:pt x="29" y="0"/>
                </a:lnTo>
                <a:lnTo>
                  <a:pt x="26" y="0"/>
                </a:lnTo>
                <a:lnTo>
                  <a:pt x="24" y="0"/>
                </a:lnTo>
                <a:lnTo>
                  <a:pt x="21" y="3"/>
                </a:lnTo>
                <a:lnTo>
                  <a:pt x="19" y="4"/>
                </a:lnTo>
                <a:lnTo>
                  <a:pt x="17" y="7"/>
                </a:lnTo>
                <a:lnTo>
                  <a:pt x="16" y="9"/>
                </a:lnTo>
                <a:lnTo>
                  <a:pt x="15" y="12"/>
                </a:lnTo>
                <a:lnTo>
                  <a:pt x="15" y="14"/>
                </a:lnTo>
                <a:lnTo>
                  <a:pt x="15" y="18"/>
                </a:lnTo>
                <a:lnTo>
                  <a:pt x="16" y="21"/>
                </a:lnTo>
                <a:lnTo>
                  <a:pt x="17" y="23"/>
                </a:lnTo>
                <a:lnTo>
                  <a:pt x="19" y="24"/>
                </a:lnTo>
                <a:lnTo>
                  <a:pt x="21" y="27"/>
                </a:lnTo>
                <a:lnTo>
                  <a:pt x="24" y="28"/>
                </a:lnTo>
                <a:lnTo>
                  <a:pt x="26" y="29"/>
                </a:lnTo>
                <a:lnTo>
                  <a:pt x="29" y="29"/>
                </a:lnTo>
                <a:lnTo>
                  <a:pt x="33" y="29"/>
                </a:lnTo>
                <a:lnTo>
                  <a:pt x="35" y="28"/>
                </a:lnTo>
                <a:lnTo>
                  <a:pt x="38" y="27"/>
                </a:lnTo>
                <a:lnTo>
                  <a:pt x="39" y="24"/>
                </a:lnTo>
                <a:lnTo>
                  <a:pt x="41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" name="Freeform 132"/>
          <p:cNvSpPr>
            <a:spLocks noEditPoints="1"/>
          </p:cNvSpPr>
          <p:nvPr/>
        </p:nvSpPr>
        <p:spPr bwMode="auto">
          <a:xfrm>
            <a:off x="9112250" y="1768475"/>
            <a:ext cx="50800" cy="90488"/>
          </a:xfrm>
          <a:custGeom>
            <a:avLst/>
            <a:gdLst>
              <a:gd name="T0" fmla="*/ 2147483647 w 95"/>
              <a:gd name="T1" fmla="*/ 2147483647 h 170"/>
              <a:gd name="T2" fmla="*/ 2147483647 w 95"/>
              <a:gd name="T3" fmla="*/ 2147483647 h 170"/>
              <a:gd name="T4" fmla="*/ 2147483647 w 95"/>
              <a:gd name="T5" fmla="*/ 2147483647 h 170"/>
              <a:gd name="T6" fmla="*/ 2147483647 w 95"/>
              <a:gd name="T7" fmla="*/ 2147483647 h 170"/>
              <a:gd name="T8" fmla="*/ 2147483647 w 95"/>
              <a:gd name="T9" fmla="*/ 2147483647 h 170"/>
              <a:gd name="T10" fmla="*/ 2147483647 w 95"/>
              <a:gd name="T11" fmla="*/ 2147483647 h 170"/>
              <a:gd name="T12" fmla="*/ 2147483647 w 95"/>
              <a:gd name="T13" fmla="*/ 2147483647 h 170"/>
              <a:gd name="T14" fmla="*/ 2147483647 w 95"/>
              <a:gd name="T15" fmla="*/ 2147483647 h 170"/>
              <a:gd name="T16" fmla="*/ 2147483647 w 95"/>
              <a:gd name="T17" fmla="*/ 0 h 170"/>
              <a:gd name="T18" fmla="*/ 2147483647 w 95"/>
              <a:gd name="T19" fmla="*/ 0 h 170"/>
              <a:gd name="T20" fmla="*/ 2147483647 w 95"/>
              <a:gd name="T21" fmla="*/ 0 h 170"/>
              <a:gd name="T22" fmla="*/ 2147483647 w 95"/>
              <a:gd name="T23" fmla="*/ 2147483647 h 170"/>
              <a:gd name="T24" fmla="*/ 2147483647 w 95"/>
              <a:gd name="T25" fmla="*/ 2147483647 h 170"/>
              <a:gd name="T26" fmla="*/ 2147483647 w 95"/>
              <a:gd name="T27" fmla="*/ 2147483647 h 170"/>
              <a:gd name="T28" fmla="*/ 2147483647 w 95"/>
              <a:gd name="T29" fmla="*/ 2147483647 h 170"/>
              <a:gd name="T30" fmla="*/ 2147483647 w 95"/>
              <a:gd name="T31" fmla="*/ 2147483647 h 170"/>
              <a:gd name="T32" fmla="*/ 2147483647 w 95"/>
              <a:gd name="T33" fmla="*/ 2147483647 h 170"/>
              <a:gd name="T34" fmla="*/ 2147483647 w 95"/>
              <a:gd name="T35" fmla="*/ 2147483647 h 170"/>
              <a:gd name="T36" fmla="*/ 2147483647 w 95"/>
              <a:gd name="T37" fmla="*/ 2147483647 h 170"/>
              <a:gd name="T38" fmla="*/ 2147483647 w 95"/>
              <a:gd name="T39" fmla="*/ 2147483647 h 170"/>
              <a:gd name="T40" fmla="*/ 2147483647 w 95"/>
              <a:gd name="T41" fmla="*/ 2147483647 h 170"/>
              <a:gd name="T42" fmla="*/ 2147483647 w 95"/>
              <a:gd name="T43" fmla="*/ 2147483647 h 170"/>
              <a:gd name="T44" fmla="*/ 2147483647 w 95"/>
              <a:gd name="T45" fmla="*/ 2147483647 h 170"/>
              <a:gd name="T46" fmla="*/ 2147483647 w 95"/>
              <a:gd name="T47" fmla="*/ 2147483647 h 170"/>
              <a:gd name="T48" fmla="*/ 2147483647 w 95"/>
              <a:gd name="T49" fmla="*/ 2147483647 h 170"/>
              <a:gd name="T50" fmla="*/ 2147483647 w 95"/>
              <a:gd name="T51" fmla="*/ 2147483647 h 170"/>
              <a:gd name="T52" fmla="*/ 2147483647 w 95"/>
              <a:gd name="T53" fmla="*/ 2147483647 h 170"/>
              <a:gd name="T54" fmla="*/ 2147483647 w 95"/>
              <a:gd name="T55" fmla="*/ 2147483647 h 170"/>
              <a:gd name="T56" fmla="*/ 2147483647 w 95"/>
              <a:gd name="T57" fmla="*/ 2147483647 h 170"/>
              <a:gd name="T58" fmla="*/ 2147483647 w 95"/>
              <a:gd name="T59" fmla="*/ 2147483647 h 170"/>
              <a:gd name="T60" fmla="*/ 2147483647 w 95"/>
              <a:gd name="T61" fmla="*/ 2147483647 h 170"/>
              <a:gd name="T62" fmla="*/ 2147483647 w 95"/>
              <a:gd name="T63" fmla="*/ 2147483647 h 170"/>
              <a:gd name="T64" fmla="*/ 2147483647 w 95"/>
              <a:gd name="T65" fmla="*/ 2147483647 h 170"/>
              <a:gd name="T66" fmla="*/ 2147483647 w 95"/>
              <a:gd name="T67" fmla="*/ 2147483647 h 170"/>
              <a:gd name="T68" fmla="*/ 2147483647 w 95"/>
              <a:gd name="T69" fmla="*/ 2147483647 h 170"/>
              <a:gd name="T70" fmla="*/ 2147483647 w 95"/>
              <a:gd name="T71" fmla="*/ 2147483647 h 170"/>
              <a:gd name="T72" fmla="*/ 2147483647 w 95"/>
              <a:gd name="T73" fmla="*/ 2147483647 h 170"/>
              <a:gd name="T74" fmla="*/ 2147483647 w 95"/>
              <a:gd name="T75" fmla="*/ 2147483647 h 170"/>
              <a:gd name="T76" fmla="*/ 2147483647 w 95"/>
              <a:gd name="T77" fmla="*/ 2147483647 h 170"/>
              <a:gd name="T78" fmla="*/ 2147483647 w 95"/>
              <a:gd name="T79" fmla="*/ 2147483647 h 170"/>
              <a:gd name="T80" fmla="*/ 2147483647 w 95"/>
              <a:gd name="T81" fmla="*/ 2147483647 h 170"/>
              <a:gd name="T82" fmla="*/ 2147483647 w 95"/>
              <a:gd name="T83" fmla="*/ 2147483647 h 170"/>
              <a:gd name="T84" fmla="*/ 2147483647 w 95"/>
              <a:gd name="T85" fmla="*/ 2147483647 h 170"/>
              <a:gd name="T86" fmla="*/ 2147483647 w 95"/>
              <a:gd name="T87" fmla="*/ 2147483647 h 170"/>
              <a:gd name="T88" fmla="*/ 2147483647 w 95"/>
              <a:gd name="T89" fmla="*/ 2147483647 h 170"/>
              <a:gd name="T90" fmla="*/ 2147483647 w 95"/>
              <a:gd name="T91" fmla="*/ 2147483647 h 170"/>
              <a:gd name="T92" fmla="*/ 2147483647 w 95"/>
              <a:gd name="T93" fmla="*/ 2147483647 h 170"/>
              <a:gd name="T94" fmla="*/ 2147483647 w 95"/>
              <a:gd name="T95" fmla="*/ 2147483647 h 170"/>
              <a:gd name="T96" fmla="*/ 2147483647 w 95"/>
              <a:gd name="T97" fmla="*/ 2147483647 h 170"/>
              <a:gd name="T98" fmla="*/ 2147483647 w 95"/>
              <a:gd name="T99" fmla="*/ 2147483647 h 170"/>
              <a:gd name="T100" fmla="*/ 2147483647 w 95"/>
              <a:gd name="T101" fmla="*/ 2147483647 h 170"/>
              <a:gd name="T102" fmla="*/ 2147483647 w 95"/>
              <a:gd name="T103" fmla="*/ 2147483647 h 170"/>
              <a:gd name="T104" fmla="*/ 2147483647 w 95"/>
              <a:gd name="T105" fmla="*/ 2147483647 h 170"/>
              <a:gd name="T106" fmla="*/ 2147483647 w 95"/>
              <a:gd name="T107" fmla="*/ 2147483647 h 170"/>
              <a:gd name="T108" fmla="*/ 2147483647 w 95"/>
              <a:gd name="T109" fmla="*/ 2147483647 h 170"/>
              <a:gd name="T110" fmla="*/ 2147483647 w 95"/>
              <a:gd name="T111" fmla="*/ 2147483647 h 170"/>
              <a:gd name="T112" fmla="*/ 2147483647 w 95"/>
              <a:gd name="T113" fmla="*/ 2147483647 h 170"/>
              <a:gd name="T114" fmla="*/ 2147483647 w 95"/>
              <a:gd name="T115" fmla="*/ 2147483647 h 17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5" h="170">
                <a:moveTo>
                  <a:pt x="87" y="36"/>
                </a:moveTo>
                <a:lnTo>
                  <a:pt x="87" y="33"/>
                </a:lnTo>
                <a:lnTo>
                  <a:pt x="87" y="30"/>
                </a:lnTo>
                <a:lnTo>
                  <a:pt x="88" y="28"/>
                </a:lnTo>
                <a:lnTo>
                  <a:pt x="88" y="26"/>
                </a:lnTo>
                <a:lnTo>
                  <a:pt x="88" y="24"/>
                </a:lnTo>
                <a:lnTo>
                  <a:pt x="90" y="22"/>
                </a:lnTo>
                <a:lnTo>
                  <a:pt x="90" y="21"/>
                </a:lnTo>
                <a:lnTo>
                  <a:pt x="91" y="18"/>
                </a:lnTo>
                <a:lnTo>
                  <a:pt x="91" y="16"/>
                </a:lnTo>
                <a:lnTo>
                  <a:pt x="92" y="14"/>
                </a:lnTo>
                <a:lnTo>
                  <a:pt x="93" y="13"/>
                </a:lnTo>
                <a:lnTo>
                  <a:pt x="93" y="12"/>
                </a:lnTo>
                <a:lnTo>
                  <a:pt x="93" y="11"/>
                </a:lnTo>
                <a:lnTo>
                  <a:pt x="95" y="11"/>
                </a:lnTo>
                <a:lnTo>
                  <a:pt x="95" y="9"/>
                </a:lnTo>
                <a:lnTo>
                  <a:pt x="95" y="8"/>
                </a:lnTo>
                <a:lnTo>
                  <a:pt x="93" y="8"/>
                </a:lnTo>
                <a:lnTo>
                  <a:pt x="83" y="0"/>
                </a:lnTo>
                <a:lnTo>
                  <a:pt x="82" y="0"/>
                </a:lnTo>
                <a:lnTo>
                  <a:pt x="81" y="0"/>
                </a:lnTo>
                <a:lnTo>
                  <a:pt x="80" y="0"/>
                </a:lnTo>
                <a:lnTo>
                  <a:pt x="80" y="2"/>
                </a:lnTo>
                <a:lnTo>
                  <a:pt x="78" y="2"/>
                </a:lnTo>
                <a:lnTo>
                  <a:pt x="77" y="3"/>
                </a:lnTo>
                <a:lnTo>
                  <a:pt x="77" y="4"/>
                </a:lnTo>
                <a:lnTo>
                  <a:pt x="76" y="7"/>
                </a:lnTo>
                <a:lnTo>
                  <a:pt x="74" y="8"/>
                </a:lnTo>
                <a:lnTo>
                  <a:pt x="74" y="11"/>
                </a:lnTo>
                <a:lnTo>
                  <a:pt x="72" y="9"/>
                </a:lnTo>
                <a:lnTo>
                  <a:pt x="71" y="8"/>
                </a:lnTo>
                <a:lnTo>
                  <a:pt x="68" y="7"/>
                </a:lnTo>
                <a:lnTo>
                  <a:pt x="64" y="4"/>
                </a:lnTo>
                <a:lnTo>
                  <a:pt x="61" y="3"/>
                </a:lnTo>
                <a:lnTo>
                  <a:pt x="57" y="2"/>
                </a:lnTo>
                <a:lnTo>
                  <a:pt x="52" y="0"/>
                </a:lnTo>
                <a:lnTo>
                  <a:pt x="45" y="0"/>
                </a:lnTo>
                <a:lnTo>
                  <a:pt x="35" y="2"/>
                </a:lnTo>
                <a:lnTo>
                  <a:pt x="25" y="4"/>
                </a:lnTo>
                <a:lnTo>
                  <a:pt x="18" y="11"/>
                </a:lnTo>
                <a:lnTo>
                  <a:pt x="11" y="17"/>
                </a:lnTo>
                <a:lnTo>
                  <a:pt x="6" y="27"/>
                </a:lnTo>
                <a:lnTo>
                  <a:pt x="4" y="37"/>
                </a:lnTo>
                <a:lnTo>
                  <a:pt x="1" y="50"/>
                </a:lnTo>
                <a:lnTo>
                  <a:pt x="0" y="62"/>
                </a:lnTo>
                <a:lnTo>
                  <a:pt x="1" y="75"/>
                </a:lnTo>
                <a:lnTo>
                  <a:pt x="4" y="85"/>
                </a:lnTo>
                <a:lnTo>
                  <a:pt x="6" y="94"/>
                </a:lnTo>
                <a:lnTo>
                  <a:pt x="11" y="101"/>
                </a:lnTo>
                <a:lnTo>
                  <a:pt x="16" y="108"/>
                </a:lnTo>
                <a:lnTo>
                  <a:pt x="23" y="113"/>
                </a:lnTo>
                <a:lnTo>
                  <a:pt x="29" y="115"/>
                </a:lnTo>
                <a:lnTo>
                  <a:pt x="38" y="115"/>
                </a:lnTo>
                <a:lnTo>
                  <a:pt x="43" y="115"/>
                </a:lnTo>
                <a:lnTo>
                  <a:pt x="49" y="114"/>
                </a:lnTo>
                <a:lnTo>
                  <a:pt x="53" y="113"/>
                </a:lnTo>
                <a:lnTo>
                  <a:pt x="58" y="112"/>
                </a:lnTo>
                <a:lnTo>
                  <a:pt x="62" y="109"/>
                </a:lnTo>
                <a:lnTo>
                  <a:pt x="64" y="107"/>
                </a:lnTo>
                <a:lnTo>
                  <a:pt x="68" y="104"/>
                </a:lnTo>
                <a:lnTo>
                  <a:pt x="71" y="103"/>
                </a:lnTo>
                <a:lnTo>
                  <a:pt x="71" y="104"/>
                </a:lnTo>
                <a:lnTo>
                  <a:pt x="71" y="107"/>
                </a:lnTo>
                <a:lnTo>
                  <a:pt x="71" y="109"/>
                </a:lnTo>
                <a:lnTo>
                  <a:pt x="71" y="112"/>
                </a:lnTo>
                <a:lnTo>
                  <a:pt x="71" y="115"/>
                </a:lnTo>
                <a:lnTo>
                  <a:pt x="71" y="119"/>
                </a:lnTo>
                <a:lnTo>
                  <a:pt x="71" y="123"/>
                </a:lnTo>
                <a:lnTo>
                  <a:pt x="71" y="128"/>
                </a:lnTo>
                <a:lnTo>
                  <a:pt x="71" y="132"/>
                </a:lnTo>
                <a:lnTo>
                  <a:pt x="71" y="137"/>
                </a:lnTo>
                <a:lnTo>
                  <a:pt x="69" y="142"/>
                </a:lnTo>
                <a:lnTo>
                  <a:pt x="67" y="146"/>
                </a:lnTo>
                <a:lnTo>
                  <a:pt x="63" y="148"/>
                </a:lnTo>
                <a:lnTo>
                  <a:pt x="59" y="151"/>
                </a:lnTo>
                <a:lnTo>
                  <a:pt x="53" y="153"/>
                </a:lnTo>
                <a:lnTo>
                  <a:pt x="45" y="153"/>
                </a:lnTo>
                <a:lnTo>
                  <a:pt x="40" y="153"/>
                </a:lnTo>
                <a:lnTo>
                  <a:pt x="34" y="152"/>
                </a:lnTo>
                <a:lnTo>
                  <a:pt x="29" y="151"/>
                </a:lnTo>
                <a:lnTo>
                  <a:pt x="24" y="148"/>
                </a:lnTo>
                <a:lnTo>
                  <a:pt x="20" y="147"/>
                </a:lnTo>
                <a:lnTo>
                  <a:pt x="16" y="146"/>
                </a:lnTo>
                <a:lnTo>
                  <a:pt x="14" y="144"/>
                </a:lnTo>
                <a:lnTo>
                  <a:pt x="13" y="144"/>
                </a:lnTo>
                <a:lnTo>
                  <a:pt x="11" y="144"/>
                </a:lnTo>
                <a:lnTo>
                  <a:pt x="11" y="146"/>
                </a:lnTo>
                <a:lnTo>
                  <a:pt x="8" y="153"/>
                </a:lnTo>
                <a:lnTo>
                  <a:pt x="8" y="154"/>
                </a:lnTo>
                <a:lnTo>
                  <a:pt x="6" y="154"/>
                </a:lnTo>
                <a:lnTo>
                  <a:pt x="6" y="156"/>
                </a:lnTo>
                <a:lnTo>
                  <a:pt x="6" y="157"/>
                </a:lnTo>
                <a:lnTo>
                  <a:pt x="8" y="158"/>
                </a:lnTo>
                <a:lnTo>
                  <a:pt x="10" y="161"/>
                </a:lnTo>
                <a:lnTo>
                  <a:pt x="15" y="162"/>
                </a:lnTo>
                <a:lnTo>
                  <a:pt x="20" y="165"/>
                </a:lnTo>
                <a:lnTo>
                  <a:pt x="26" y="167"/>
                </a:lnTo>
                <a:lnTo>
                  <a:pt x="33" y="168"/>
                </a:lnTo>
                <a:lnTo>
                  <a:pt x="40" y="170"/>
                </a:lnTo>
                <a:lnTo>
                  <a:pt x="47" y="170"/>
                </a:lnTo>
                <a:lnTo>
                  <a:pt x="58" y="168"/>
                </a:lnTo>
                <a:lnTo>
                  <a:pt x="67" y="166"/>
                </a:lnTo>
                <a:lnTo>
                  <a:pt x="74" y="162"/>
                </a:lnTo>
                <a:lnTo>
                  <a:pt x="80" y="157"/>
                </a:lnTo>
                <a:lnTo>
                  <a:pt x="85" y="151"/>
                </a:lnTo>
                <a:lnTo>
                  <a:pt x="87" y="143"/>
                </a:lnTo>
                <a:lnTo>
                  <a:pt x="88" y="136"/>
                </a:lnTo>
                <a:lnTo>
                  <a:pt x="90" y="127"/>
                </a:lnTo>
                <a:lnTo>
                  <a:pt x="90" y="122"/>
                </a:lnTo>
                <a:lnTo>
                  <a:pt x="88" y="115"/>
                </a:lnTo>
                <a:lnTo>
                  <a:pt x="88" y="108"/>
                </a:lnTo>
                <a:lnTo>
                  <a:pt x="88" y="100"/>
                </a:lnTo>
                <a:lnTo>
                  <a:pt x="88" y="93"/>
                </a:lnTo>
                <a:lnTo>
                  <a:pt x="87" y="85"/>
                </a:lnTo>
                <a:lnTo>
                  <a:pt x="87" y="79"/>
                </a:lnTo>
                <a:lnTo>
                  <a:pt x="87" y="72"/>
                </a:lnTo>
                <a:lnTo>
                  <a:pt x="87" y="36"/>
                </a:lnTo>
                <a:close/>
                <a:moveTo>
                  <a:pt x="69" y="88"/>
                </a:moveTo>
                <a:lnTo>
                  <a:pt x="67" y="89"/>
                </a:lnTo>
                <a:lnTo>
                  <a:pt x="64" y="91"/>
                </a:lnTo>
                <a:lnTo>
                  <a:pt x="61" y="93"/>
                </a:lnTo>
                <a:lnTo>
                  <a:pt x="58" y="95"/>
                </a:lnTo>
                <a:lnTo>
                  <a:pt x="54" y="96"/>
                </a:lnTo>
                <a:lnTo>
                  <a:pt x="50" y="99"/>
                </a:lnTo>
                <a:lnTo>
                  <a:pt x="45" y="99"/>
                </a:lnTo>
                <a:lnTo>
                  <a:pt x="42" y="100"/>
                </a:lnTo>
                <a:lnTo>
                  <a:pt x="35" y="99"/>
                </a:lnTo>
                <a:lnTo>
                  <a:pt x="32" y="96"/>
                </a:lnTo>
                <a:lnTo>
                  <a:pt x="28" y="94"/>
                </a:lnTo>
                <a:lnTo>
                  <a:pt x="24" y="89"/>
                </a:lnTo>
                <a:lnTo>
                  <a:pt x="23" y="83"/>
                </a:lnTo>
                <a:lnTo>
                  <a:pt x="21" y="75"/>
                </a:lnTo>
                <a:lnTo>
                  <a:pt x="20" y="67"/>
                </a:lnTo>
                <a:lnTo>
                  <a:pt x="20" y="59"/>
                </a:lnTo>
                <a:lnTo>
                  <a:pt x="20" y="50"/>
                </a:lnTo>
                <a:lnTo>
                  <a:pt x="21" y="41"/>
                </a:lnTo>
                <a:lnTo>
                  <a:pt x="24" y="33"/>
                </a:lnTo>
                <a:lnTo>
                  <a:pt x="26" y="28"/>
                </a:lnTo>
                <a:lnTo>
                  <a:pt x="30" y="23"/>
                </a:lnTo>
                <a:lnTo>
                  <a:pt x="35" y="19"/>
                </a:lnTo>
                <a:lnTo>
                  <a:pt x="40" y="17"/>
                </a:lnTo>
                <a:lnTo>
                  <a:pt x="47" y="17"/>
                </a:lnTo>
                <a:lnTo>
                  <a:pt x="50" y="17"/>
                </a:lnTo>
                <a:lnTo>
                  <a:pt x="54" y="17"/>
                </a:lnTo>
                <a:lnTo>
                  <a:pt x="57" y="18"/>
                </a:lnTo>
                <a:lnTo>
                  <a:pt x="61" y="19"/>
                </a:lnTo>
                <a:lnTo>
                  <a:pt x="63" y="21"/>
                </a:lnTo>
                <a:lnTo>
                  <a:pt x="66" y="21"/>
                </a:lnTo>
                <a:lnTo>
                  <a:pt x="67" y="22"/>
                </a:lnTo>
                <a:lnTo>
                  <a:pt x="69" y="23"/>
                </a:lnTo>
                <a:lnTo>
                  <a:pt x="69" y="8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4" name="Freeform 133"/>
          <p:cNvSpPr>
            <a:spLocks/>
          </p:cNvSpPr>
          <p:nvPr/>
        </p:nvSpPr>
        <p:spPr bwMode="auto">
          <a:xfrm>
            <a:off x="9180513" y="1739900"/>
            <a:ext cx="44450" cy="92075"/>
          </a:xfrm>
          <a:custGeom>
            <a:avLst/>
            <a:gdLst>
              <a:gd name="T0" fmla="*/ 0 w 84"/>
              <a:gd name="T1" fmla="*/ 2147483647 h 174"/>
              <a:gd name="T2" fmla="*/ 0 w 84"/>
              <a:gd name="T3" fmla="*/ 2147483647 h 174"/>
              <a:gd name="T4" fmla="*/ 2147483647 w 84"/>
              <a:gd name="T5" fmla="*/ 2147483647 h 174"/>
              <a:gd name="T6" fmla="*/ 2147483647 w 84"/>
              <a:gd name="T7" fmla="*/ 2147483647 h 174"/>
              <a:gd name="T8" fmla="*/ 2147483647 w 84"/>
              <a:gd name="T9" fmla="*/ 2147483647 h 174"/>
              <a:gd name="T10" fmla="*/ 2147483647 w 84"/>
              <a:gd name="T11" fmla="*/ 2147483647 h 174"/>
              <a:gd name="T12" fmla="*/ 2147483647 w 84"/>
              <a:gd name="T13" fmla="*/ 2147483647 h 174"/>
              <a:gd name="T14" fmla="*/ 2147483647 w 84"/>
              <a:gd name="T15" fmla="*/ 2147483647 h 174"/>
              <a:gd name="T16" fmla="*/ 2147483647 w 84"/>
              <a:gd name="T17" fmla="*/ 2147483647 h 174"/>
              <a:gd name="T18" fmla="*/ 2147483647 w 84"/>
              <a:gd name="T19" fmla="*/ 2147483647 h 174"/>
              <a:gd name="T20" fmla="*/ 2147483647 w 84"/>
              <a:gd name="T21" fmla="*/ 2147483647 h 174"/>
              <a:gd name="T22" fmla="*/ 2147483647 w 84"/>
              <a:gd name="T23" fmla="*/ 2147483647 h 174"/>
              <a:gd name="T24" fmla="*/ 2147483647 w 84"/>
              <a:gd name="T25" fmla="*/ 2147483647 h 174"/>
              <a:gd name="T26" fmla="*/ 2147483647 w 84"/>
              <a:gd name="T27" fmla="*/ 2147483647 h 174"/>
              <a:gd name="T28" fmla="*/ 2147483647 w 84"/>
              <a:gd name="T29" fmla="*/ 2147483647 h 174"/>
              <a:gd name="T30" fmla="*/ 2147483647 w 84"/>
              <a:gd name="T31" fmla="*/ 2147483647 h 174"/>
              <a:gd name="T32" fmla="*/ 2147483647 w 84"/>
              <a:gd name="T33" fmla="*/ 2147483647 h 174"/>
              <a:gd name="T34" fmla="*/ 2147483647 w 84"/>
              <a:gd name="T35" fmla="*/ 2147483647 h 174"/>
              <a:gd name="T36" fmla="*/ 2147483647 w 84"/>
              <a:gd name="T37" fmla="*/ 2147483647 h 174"/>
              <a:gd name="T38" fmla="*/ 2147483647 w 84"/>
              <a:gd name="T39" fmla="*/ 2147483647 h 174"/>
              <a:gd name="T40" fmla="*/ 2147483647 w 84"/>
              <a:gd name="T41" fmla="*/ 2147483647 h 174"/>
              <a:gd name="T42" fmla="*/ 2147483647 w 84"/>
              <a:gd name="T43" fmla="*/ 2147483647 h 174"/>
              <a:gd name="T44" fmla="*/ 2147483647 w 84"/>
              <a:gd name="T45" fmla="*/ 2147483647 h 174"/>
              <a:gd name="T46" fmla="*/ 2147483647 w 84"/>
              <a:gd name="T47" fmla="*/ 2147483647 h 174"/>
              <a:gd name="T48" fmla="*/ 2147483647 w 84"/>
              <a:gd name="T49" fmla="*/ 2147483647 h 174"/>
              <a:gd name="T50" fmla="*/ 2147483647 w 84"/>
              <a:gd name="T51" fmla="*/ 2147483647 h 174"/>
              <a:gd name="T52" fmla="*/ 2147483647 w 84"/>
              <a:gd name="T53" fmla="*/ 2147483647 h 174"/>
              <a:gd name="T54" fmla="*/ 2147483647 w 84"/>
              <a:gd name="T55" fmla="*/ 2147483647 h 174"/>
              <a:gd name="T56" fmla="*/ 2147483647 w 84"/>
              <a:gd name="T57" fmla="*/ 2147483647 h 174"/>
              <a:gd name="T58" fmla="*/ 2147483647 w 84"/>
              <a:gd name="T59" fmla="*/ 2147483647 h 174"/>
              <a:gd name="T60" fmla="*/ 2147483647 w 84"/>
              <a:gd name="T61" fmla="*/ 2147483647 h 174"/>
              <a:gd name="T62" fmla="*/ 2147483647 w 84"/>
              <a:gd name="T63" fmla="*/ 2147483647 h 174"/>
              <a:gd name="T64" fmla="*/ 2147483647 w 84"/>
              <a:gd name="T65" fmla="*/ 2147483647 h 174"/>
              <a:gd name="T66" fmla="*/ 2147483647 w 84"/>
              <a:gd name="T67" fmla="*/ 2147483647 h 174"/>
              <a:gd name="T68" fmla="*/ 2147483647 w 84"/>
              <a:gd name="T69" fmla="*/ 2147483647 h 174"/>
              <a:gd name="T70" fmla="*/ 2147483647 w 84"/>
              <a:gd name="T71" fmla="*/ 2147483647 h 174"/>
              <a:gd name="T72" fmla="*/ 2147483647 w 84"/>
              <a:gd name="T73" fmla="*/ 2147483647 h 174"/>
              <a:gd name="T74" fmla="*/ 2147483647 w 84"/>
              <a:gd name="T75" fmla="*/ 2147483647 h 174"/>
              <a:gd name="T76" fmla="*/ 2147483647 w 84"/>
              <a:gd name="T77" fmla="*/ 0 h 174"/>
              <a:gd name="T78" fmla="*/ 2147483647 w 84"/>
              <a:gd name="T79" fmla="*/ 0 h 174"/>
              <a:gd name="T80" fmla="*/ 2147483647 w 84"/>
              <a:gd name="T81" fmla="*/ 0 h 174"/>
              <a:gd name="T82" fmla="*/ 2147483647 w 84"/>
              <a:gd name="T83" fmla="*/ 0 h 174"/>
              <a:gd name="T84" fmla="*/ 2147483647 w 84"/>
              <a:gd name="T85" fmla="*/ 2147483647 h 174"/>
              <a:gd name="T86" fmla="*/ 2147483647 w 84"/>
              <a:gd name="T87" fmla="*/ 2147483647 h 174"/>
              <a:gd name="T88" fmla="*/ 2147483647 w 84"/>
              <a:gd name="T89" fmla="*/ 2147483647 h 174"/>
              <a:gd name="T90" fmla="*/ 0 w 84"/>
              <a:gd name="T91" fmla="*/ 2147483647 h 174"/>
              <a:gd name="T92" fmla="*/ 0 w 84"/>
              <a:gd name="T93" fmla="*/ 2147483647 h 174"/>
              <a:gd name="T94" fmla="*/ 0 w 84"/>
              <a:gd name="T95" fmla="*/ 2147483647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4" h="174">
                <a:moveTo>
                  <a:pt x="0" y="172"/>
                </a:moveTo>
                <a:lnTo>
                  <a:pt x="0" y="172"/>
                </a:lnTo>
                <a:lnTo>
                  <a:pt x="0" y="173"/>
                </a:lnTo>
                <a:lnTo>
                  <a:pt x="1" y="174"/>
                </a:lnTo>
                <a:lnTo>
                  <a:pt x="2" y="174"/>
                </a:lnTo>
                <a:lnTo>
                  <a:pt x="15" y="174"/>
                </a:lnTo>
                <a:lnTo>
                  <a:pt x="16" y="174"/>
                </a:lnTo>
                <a:lnTo>
                  <a:pt x="17" y="173"/>
                </a:lnTo>
                <a:lnTo>
                  <a:pt x="17" y="172"/>
                </a:lnTo>
                <a:lnTo>
                  <a:pt x="17" y="86"/>
                </a:lnTo>
                <a:lnTo>
                  <a:pt x="20" y="85"/>
                </a:lnTo>
                <a:lnTo>
                  <a:pt x="22" y="82"/>
                </a:lnTo>
                <a:lnTo>
                  <a:pt x="26" y="79"/>
                </a:lnTo>
                <a:lnTo>
                  <a:pt x="30" y="77"/>
                </a:lnTo>
                <a:lnTo>
                  <a:pt x="35" y="74"/>
                </a:lnTo>
                <a:lnTo>
                  <a:pt x="39" y="73"/>
                </a:lnTo>
                <a:lnTo>
                  <a:pt x="44" y="72"/>
                </a:lnTo>
                <a:lnTo>
                  <a:pt x="50" y="72"/>
                </a:lnTo>
                <a:lnTo>
                  <a:pt x="54" y="72"/>
                </a:lnTo>
                <a:lnTo>
                  <a:pt x="58" y="73"/>
                </a:lnTo>
                <a:lnTo>
                  <a:pt x="60" y="74"/>
                </a:lnTo>
                <a:lnTo>
                  <a:pt x="63" y="77"/>
                </a:lnTo>
                <a:lnTo>
                  <a:pt x="64" y="81"/>
                </a:lnTo>
                <a:lnTo>
                  <a:pt x="65" y="83"/>
                </a:lnTo>
                <a:lnTo>
                  <a:pt x="65" y="87"/>
                </a:lnTo>
                <a:lnTo>
                  <a:pt x="65" y="91"/>
                </a:lnTo>
                <a:lnTo>
                  <a:pt x="65" y="172"/>
                </a:lnTo>
                <a:lnTo>
                  <a:pt x="65" y="173"/>
                </a:lnTo>
                <a:lnTo>
                  <a:pt x="67" y="173"/>
                </a:lnTo>
                <a:lnTo>
                  <a:pt x="67" y="174"/>
                </a:lnTo>
                <a:lnTo>
                  <a:pt x="68" y="174"/>
                </a:lnTo>
                <a:lnTo>
                  <a:pt x="81" y="174"/>
                </a:lnTo>
                <a:lnTo>
                  <a:pt x="82" y="174"/>
                </a:lnTo>
                <a:lnTo>
                  <a:pt x="83" y="174"/>
                </a:lnTo>
                <a:lnTo>
                  <a:pt x="83" y="173"/>
                </a:lnTo>
                <a:lnTo>
                  <a:pt x="84" y="172"/>
                </a:lnTo>
                <a:lnTo>
                  <a:pt x="84" y="91"/>
                </a:lnTo>
                <a:lnTo>
                  <a:pt x="84" y="85"/>
                </a:lnTo>
                <a:lnTo>
                  <a:pt x="83" y="78"/>
                </a:lnTo>
                <a:lnTo>
                  <a:pt x="82" y="72"/>
                </a:lnTo>
                <a:lnTo>
                  <a:pt x="79" y="67"/>
                </a:lnTo>
                <a:lnTo>
                  <a:pt x="75" y="62"/>
                </a:lnTo>
                <a:lnTo>
                  <a:pt x="70" y="58"/>
                </a:lnTo>
                <a:lnTo>
                  <a:pt x="64" y="57"/>
                </a:lnTo>
                <a:lnTo>
                  <a:pt x="55" y="55"/>
                </a:lnTo>
                <a:lnTo>
                  <a:pt x="49" y="55"/>
                </a:lnTo>
                <a:lnTo>
                  <a:pt x="43" y="57"/>
                </a:lnTo>
                <a:lnTo>
                  <a:pt x="38" y="59"/>
                </a:lnTo>
                <a:lnTo>
                  <a:pt x="33" y="62"/>
                </a:lnTo>
                <a:lnTo>
                  <a:pt x="29" y="64"/>
                </a:lnTo>
                <a:lnTo>
                  <a:pt x="24" y="67"/>
                </a:lnTo>
                <a:lnTo>
                  <a:pt x="21" y="69"/>
                </a:lnTo>
                <a:lnTo>
                  <a:pt x="17" y="72"/>
                </a:lnTo>
                <a:lnTo>
                  <a:pt x="17" y="4"/>
                </a:lnTo>
                <a:lnTo>
                  <a:pt x="17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4" y="1"/>
                </a:lnTo>
                <a:lnTo>
                  <a:pt x="1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7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5" name="Freeform 134"/>
          <p:cNvSpPr>
            <a:spLocks noEditPoints="1"/>
          </p:cNvSpPr>
          <p:nvPr/>
        </p:nvSpPr>
        <p:spPr bwMode="auto">
          <a:xfrm>
            <a:off x="8836025" y="1917700"/>
            <a:ext cx="50800" cy="88900"/>
          </a:xfrm>
          <a:custGeom>
            <a:avLst/>
            <a:gdLst>
              <a:gd name="T0" fmla="*/ 2147483647 w 94"/>
              <a:gd name="T1" fmla="*/ 2147483647 h 169"/>
              <a:gd name="T2" fmla="*/ 2147483647 w 94"/>
              <a:gd name="T3" fmla="*/ 2147483647 h 169"/>
              <a:gd name="T4" fmla="*/ 2147483647 w 94"/>
              <a:gd name="T5" fmla="*/ 2147483647 h 169"/>
              <a:gd name="T6" fmla="*/ 2147483647 w 94"/>
              <a:gd name="T7" fmla="*/ 2147483647 h 169"/>
              <a:gd name="T8" fmla="*/ 2147483647 w 94"/>
              <a:gd name="T9" fmla="*/ 2147483647 h 169"/>
              <a:gd name="T10" fmla="*/ 2147483647 w 94"/>
              <a:gd name="T11" fmla="*/ 2147483647 h 169"/>
              <a:gd name="T12" fmla="*/ 2147483647 w 94"/>
              <a:gd name="T13" fmla="*/ 2147483647 h 169"/>
              <a:gd name="T14" fmla="*/ 2147483647 w 94"/>
              <a:gd name="T15" fmla="*/ 2147483647 h 169"/>
              <a:gd name="T16" fmla="*/ 2147483647 w 94"/>
              <a:gd name="T17" fmla="*/ 2147483647 h 169"/>
              <a:gd name="T18" fmla="*/ 2147483647 w 94"/>
              <a:gd name="T19" fmla="*/ 2147483647 h 169"/>
              <a:gd name="T20" fmla="*/ 2147483647 w 94"/>
              <a:gd name="T21" fmla="*/ 2147483647 h 169"/>
              <a:gd name="T22" fmla="*/ 2147483647 w 94"/>
              <a:gd name="T23" fmla="*/ 2147483647 h 169"/>
              <a:gd name="T24" fmla="*/ 2147483647 w 94"/>
              <a:gd name="T25" fmla="*/ 2147483647 h 169"/>
              <a:gd name="T26" fmla="*/ 2147483647 w 94"/>
              <a:gd name="T27" fmla="*/ 2147483647 h 169"/>
              <a:gd name="T28" fmla="*/ 2147483647 w 94"/>
              <a:gd name="T29" fmla="*/ 2147483647 h 169"/>
              <a:gd name="T30" fmla="*/ 2147483647 w 94"/>
              <a:gd name="T31" fmla="*/ 2147483647 h 169"/>
              <a:gd name="T32" fmla="*/ 2147483647 w 94"/>
              <a:gd name="T33" fmla="*/ 2147483647 h 169"/>
              <a:gd name="T34" fmla="*/ 2147483647 w 94"/>
              <a:gd name="T35" fmla="*/ 2147483647 h 169"/>
              <a:gd name="T36" fmla="*/ 2147483647 w 94"/>
              <a:gd name="T37" fmla="*/ 2147483647 h 169"/>
              <a:gd name="T38" fmla="*/ 2147483647 w 94"/>
              <a:gd name="T39" fmla="*/ 2147483647 h 169"/>
              <a:gd name="T40" fmla="*/ 2147483647 w 94"/>
              <a:gd name="T41" fmla="*/ 2147483647 h 169"/>
              <a:gd name="T42" fmla="*/ 2147483647 w 94"/>
              <a:gd name="T43" fmla="*/ 2147483647 h 169"/>
              <a:gd name="T44" fmla="*/ 2147483647 w 94"/>
              <a:gd name="T45" fmla="*/ 2147483647 h 169"/>
              <a:gd name="T46" fmla="*/ 2147483647 w 94"/>
              <a:gd name="T47" fmla="*/ 2147483647 h 169"/>
              <a:gd name="T48" fmla="*/ 2147483647 w 94"/>
              <a:gd name="T49" fmla="*/ 2147483647 h 169"/>
              <a:gd name="T50" fmla="*/ 2147483647 w 94"/>
              <a:gd name="T51" fmla="*/ 2147483647 h 169"/>
              <a:gd name="T52" fmla="*/ 2147483647 w 94"/>
              <a:gd name="T53" fmla="*/ 2147483647 h 169"/>
              <a:gd name="T54" fmla="*/ 2147483647 w 94"/>
              <a:gd name="T55" fmla="*/ 2147483647 h 169"/>
              <a:gd name="T56" fmla="*/ 2147483647 w 94"/>
              <a:gd name="T57" fmla="*/ 2147483647 h 169"/>
              <a:gd name="T58" fmla="*/ 2147483647 w 94"/>
              <a:gd name="T59" fmla="*/ 0 h 169"/>
              <a:gd name="T60" fmla="*/ 2147483647 w 94"/>
              <a:gd name="T61" fmla="*/ 2147483647 h 169"/>
              <a:gd name="T62" fmla="*/ 2147483647 w 94"/>
              <a:gd name="T63" fmla="*/ 2147483647 h 169"/>
              <a:gd name="T64" fmla="*/ 2147483647 w 94"/>
              <a:gd name="T65" fmla="*/ 2147483647 h 169"/>
              <a:gd name="T66" fmla="*/ 2147483647 w 94"/>
              <a:gd name="T67" fmla="*/ 2147483647 h 169"/>
              <a:gd name="T68" fmla="*/ 2147483647 w 94"/>
              <a:gd name="T69" fmla="*/ 0 h 169"/>
              <a:gd name="T70" fmla="*/ 2147483647 w 94"/>
              <a:gd name="T71" fmla="*/ 0 h 169"/>
              <a:gd name="T72" fmla="*/ 2147483647 w 94"/>
              <a:gd name="T73" fmla="*/ 0 h 169"/>
              <a:gd name="T74" fmla="*/ 2147483647 w 94"/>
              <a:gd name="T75" fmla="*/ 2147483647 h 169"/>
              <a:gd name="T76" fmla="*/ 0 w 94"/>
              <a:gd name="T77" fmla="*/ 2147483647 h 169"/>
              <a:gd name="T78" fmla="*/ 0 w 94"/>
              <a:gd name="T79" fmla="*/ 2147483647 h 169"/>
              <a:gd name="T80" fmla="*/ 0 w 94"/>
              <a:gd name="T81" fmla="*/ 2147483647 h 169"/>
              <a:gd name="T82" fmla="*/ 2147483647 w 94"/>
              <a:gd name="T83" fmla="*/ 2147483647 h 169"/>
              <a:gd name="T84" fmla="*/ 2147483647 w 94"/>
              <a:gd name="T85" fmla="*/ 2147483647 h 169"/>
              <a:gd name="T86" fmla="*/ 2147483647 w 94"/>
              <a:gd name="T87" fmla="*/ 2147483647 h 169"/>
              <a:gd name="T88" fmla="*/ 2147483647 w 94"/>
              <a:gd name="T89" fmla="*/ 2147483647 h 169"/>
              <a:gd name="T90" fmla="*/ 2147483647 w 94"/>
              <a:gd name="T91" fmla="*/ 2147483647 h 1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94" h="169">
                <a:moveTo>
                  <a:pt x="25" y="28"/>
                </a:moveTo>
                <a:lnTo>
                  <a:pt x="27" y="25"/>
                </a:lnTo>
                <a:lnTo>
                  <a:pt x="30" y="24"/>
                </a:lnTo>
                <a:lnTo>
                  <a:pt x="32" y="21"/>
                </a:lnTo>
                <a:lnTo>
                  <a:pt x="36" y="20"/>
                </a:lnTo>
                <a:lnTo>
                  <a:pt x="40" y="19"/>
                </a:lnTo>
                <a:lnTo>
                  <a:pt x="44" y="18"/>
                </a:lnTo>
                <a:lnTo>
                  <a:pt x="49" y="16"/>
                </a:lnTo>
                <a:lnTo>
                  <a:pt x="53" y="16"/>
                </a:lnTo>
                <a:lnTo>
                  <a:pt x="59" y="16"/>
                </a:lnTo>
                <a:lnTo>
                  <a:pt x="64" y="20"/>
                </a:lnTo>
                <a:lnTo>
                  <a:pt x="68" y="24"/>
                </a:lnTo>
                <a:lnTo>
                  <a:pt x="70" y="30"/>
                </a:lnTo>
                <a:lnTo>
                  <a:pt x="73" y="37"/>
                </a:lnTo>
                <a:lnTo>
                  <a:pt x="74" y="44"/>
                </a:lnTo>
                <a:lnTo>
                  <a:pt x="74" y="52"/>
                </a:lnTo>
                <a:lnTo>
                  <a:pt x="74" y="59"/>
                </a:lnTo>
                <a:lnTo>
                  <a:pt x="74" y="68"/>
                </a:lnTo>
                <a:lnTo>
                  <a:pt x="74" y="76"/>
                </a:lnTo>
                <a:lnTo>
                  <a:pt x="73" y="85"/>
                </a:lnTo>
                <a:lnTo>
                  <a:pt x="70" y="91"/>
                </a:lnTo>
                <a:lnTo>
                  <a:pt x="68" y="97"/>
                </a:lnTo>
                <a:lnTo>
                  <a:pt x="64" y="102"/>
                </a:lnTo>
                <a:lnTo>
                  <a:pt x="59" y="105"/>
                </a:lnTo>
                <a:lnTo>
                  <a:pt x="51" y="106"/>
                </a:lnTo>
                <a:lnTo>
                  <a:pt x="48" y="106"/>
                </a:lnTo>
                <a:lnTo>
                  <a:pt x="44" y="105"/>
                </a:lnTo>
                <a:lnTo>
                  <a:pt x="40" y="105"/>
                </a:lnTo>
                <a:lnTo>
                  <a:pt x="36" y="103"/>
                </a:lnTo>
                <a:lnTo>
                  <a:pt x="34" y="102"/>
                </a:lnTo>
                <a:lnTo>
                  <a:pt x="30" y="101"/>
                </a:lnTo>
                <a:lnTo>
                  <a:pt x="27" y="100"/>
                </a:lnTo>
                <a:lnTo>
                  <a:pt x="25" y="97"/>
                </a:lnTo>
                <a:lnTo>
                  <a:pt x="25" y="28"/>
                </a:lnTo>
                <a:close/>
                <a:moveTo>
                  <a:pt x="6" y="165"/>
                </a:moveTo>
                <a:lnTo>
                  <a:pt x="6" y="167"/>
                </a:lnTo>
                <a:lnTo>
                  <a:pt x="6" y="168"/>
                </a:lnTo>
                <a:lnTo>
                  <a:pt x="7" y="168"/>
                </a:lnTo>
                <a:lnTo>
                  <a:pt x="7" y="169"/>
                </a:lnTo>
                <a:lnTo>
                  <a:pt x="8" y="169"/>
                </a:lnTo>
                <a:lnTo>
                  <a:pt x="10" y="169"/>
                </a:lnTo>
                <a:lnTo>
                  <a:pt x="10" y="168"/>
                </a:lnTo>
                <a:lnTo>
                  <a:pt x="11" y="168"/>
                </a:lnTo>
                <a:lnTo>
                  <a:pt x="22" y="165"/>
                </a:lnTo>
                <a:lnTo>
                  <a:pt x="24" y="165"/>
                </a:lnTo>
                <a:lnTo>
                  <a:pt x="24" y="164"/>
                </a:lnTo>
                <a:lnTo>
                  <a:pt x="25" y="164"/>
                </a:lnTo>
                <a:lnTo>
                  <a:pt x="25" y="163"/>
                </a:lnTo>
                <a:lnTo>
                  <a:pt x="25" y="114"/>
                </a:lnTo>
                <a:lnTo>
                  <a:pt x="27" y="115"/>
                </a:lnTo>
                <a:lnTo>
                  <a:pt x="30" y="116"/>
                </a:lnTo>
                <a:lnTo>
                  <a:pt x="32" y="117"/>
                </a:lnTo>
                <a:lnTo>
                  <a:pt x="36" y="119"/>
                </a:lnTo>
                <a:lnTo>
                  <a:pt x="40" y="120"/>
                </a:lnTo>
                <a:lnTo>
                  <a:pt x="44" y="121"/>
                </a:lnTo>
                <a:lnTo>
                  <a:pt x="49" y="121"/>
                </a:lnTo>
                <a:lnTo>
                  <a:pt x="54" y="121"/>
                </a:lnTo>
                <a:lnTo>
                  <a:pt x="59" y="121"/>
                </a:lnTo>
                <a:lnTo>
                  <a:pt x="64" y="120"/>
                </a:lnTo>
                <a:lnTo>
                  <a:pt x="68" y="119"/>
                </a:lnTo>
                <a:lnTo>
                  <a:pt x="72" y="117"/>
                </a:lnTo>
                <a:lnTo>
                  <a:pt x="79" y="111"/>
                </a:lnTo>
                <a:lnTo>
                  <a:pt x="84" y="103"/>
                </a:lnTo>
                <a:lnTo>
                  <a:pt x="88" y="93"/>
                </a:lnTo>
                <a:lnTo>
                  <a:pt x="92" y="83"/>
                </a:lnTo>
                <a:lnTo>
                  <a:pt x="93" y="71"/>
                </a:lnTo>
                <a:lnTo>
                  <a:pt x="94" y="58"/>
                </a:lnTo>
                <a:lnTo>
                  <a:pt x="93" y="48"/>
                </a:lnTo>
                <a:lnTo>
                  <a:pt x="92" y="37"/>
                </a:lnTo>
                <a:lnTo>
                  <a:pt x="89" y="26"/>
                </a:lnTo>
                <a:lnTo>
                  <a:pt x="84" y="18"/>
                </a:lnTo>
                <a:lnTo>
                  <a:pt x="79" y="10"/>
                </a:lnTo>
                <a:lnTo>
                  <a:pt x="73" y="5"/>
                </a:lnTo>
                <a:lnTo>
                  <a:pt x="69" y="2"/>
                </a:lnTo>
                <a:lnTo>
                  <a:pt x="65" y="1"/>
                </a:lnTo>
                <a:lnTo>
                  <a:pt x="61" y="0"/>
                </a:lnTo>
                <a:lnTo>
                  <a:pt x="56" y="0"/>
                </a:lnTo>
                <a:lnTo>
                  <a:pt x="50" y="0"/>
                </a:lnTo>
                <a:lnTo>
                  <a:pt x="44" y="1"/>
                </a:lnTo>
                <a:lnTo>
                  <a:pt x="39" y="4"/>
                </a:lnTo>
                <a:lnTo>
                  <a:pt x="34" y="5"/>
                </a:lnTo>
                <a:lnTo>
                  <a:pt x="30" y="8"/>
                </a:lnTo>
                <a:lnTo>
                  <a:pt x="26" y="10"/>
                </a:lnTo>
                <a:lnTo>
                  <a:pt x="24" y="13"/>
                </a:lnTo>
                <a:lnTo>
                  <a:pt x="21" y="14"/>
                </a:lnTo>
                <a:lnTo>
                  <a:pt x="21" y="13"/>
                </a:lnTo>
                <a:lnTo>
                  <a:pt x="20" y="10"/>
                </a:lnTo>
                <a:lnTo>
                  <a:pt x="19" y="8"/>
                </a:lnTo>
                <a:lnTo>
                  <a:pt x="17" y="5"/>
                </a:lnTo>
                <a:lnTo>
                  <a:pt x="16" y="4"/>
                </a:lnTo>
                <a:lnTo>
                  <a:pt x="15" y="1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" y="6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0" y="11"/>
                </a:lnTo>
                <a:lnTo>
                  <a:pt x="1" y="13"/>
                </a:lnTo>
                <a:lnTo>
                  <a:pt x="2" y="14"/>
                </a:lnTo>
                <a:lnTo>
                  <a:pt x="2" y="15"/>
                </a:lnTo>
                <a:lnTo>
                  <a:pt x="3" y="16"/>
                </a:lnTo>
                <a:lnTo>
                  <a:pt x="3" y="18"/>
                </a:lnTo>
                <a:lnTo>
                  <a:pt x="5" y="20"/>
                </a:lnTo>
                <a:lnTo>
                  <a:pt x="5" y="23"/>
                </a:lnTo>
                <a:lnTo>
                  <a:pt x="6" y="26"/>
                </a:lnTo>
                <a:lnTo>
                  <a:pt x="6" y="29"/>
                </a:lnTo>
                <a:lnTo>
                  <a:pt x="6" y="32"/>
                </a:lnTo>
                <a:lnTo>
                  <a:pt x="6" y="35"/>
                </a:lnTo>
                <a:lnTo>
                  <a:pt x="6" y="38"/>
                </a:lnTo>
                <a:lnTo>
                  <a:pt x="6" y="42"/>
                </a:lnTo>
                <a:lnTo>
                  <a:pt x="6" y="16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" name="Freeform 135"/>
          <p:cNvSpPr>
            <a:spLocks noEditPoints="1"/>
          </p:cNvSpPr>
          <p:nvPr/>
        </p:nvSpPr>
        <p:spPr bwMode="auto">
          <a:xfrm>
            <a:off x="8896350" y="1917700"/>
            <a:ext cx="49213" cy="63500"/>
          </a:xfrm>
          <a:custGeom>
            <a:avLst/>
            <a:gdLst>
              <a:gd name="T0" fmla="*/ 2147483647 w 91"/>
              <a:gd name="T1" fmla="*/ 2147483647 h 121"/>
              <a:gd name="T2" fmla="*/ 2147483647 w 91"/>
              <a:gd name="T3" fmla="*/ 2147483647 h 121"/>
              <a:gd name="T4" fmla="*/ 2147483647 w 91"/>
              <a:gd name="T5" fmla="*/ 2147483647 h 121"/>
              <a:gd name="T6" fmla="*/ 2147483647 w 91"/>
              <a:gd name="T7" fmla="*/ 2147483647 h 121"/>
              <a:gd name="T8" fmla="*/ 2147483647 w 91"/>
              <a:gd name="T9" fmla="*/ 2147483647 h 121"/>
              <a:gd name="T10" fmla="*/ 2147483647 w 91"/>
              <a:gd name="T11" fmla="*/ 2147483647 h 121"/>
              <a:gd name="T12" fmla="*/ 2147483647 w 91"/>
              <a:gd name="T13" fmla="*/ 2147483647 h 121"/>
              <a:gd name="T14" fmla="*/ 2147483647 w 91"/>
              <a:gd name="T15" fmla="*/ 2147483647 h 121"/>
              <a:gd name="T16" fmla="*/ 2147483647 w 91"/>
              <a:gd name="T17" fmla="*/ 2147483647 h 121"/>
              <a:gd name="T18" fmla="*/ 2147483647 w 91"/>
              <a:gd name="T19" fmla="*/ 2147483647 h 121"/>
              <a:gd name="T20" fmla="*/ 2147483647 w 91"/>
              <a:gd name="T21" fmla="*/ 2147483647 h 121"/>
              <a:gd name="T22" fmla="*/ 2147483647 w 91"/>
              <a:gd name="T23" fmla="*/ 2147483647 h 121"/>
              <a:gd name="T24" fmla="*/ 2147483647 w 91"/>
              <a:gd name="T25" fmla="*/ 2147483647 h 121"/>
              <a:gd name="T26" fmla="*/ 2147483647 w 91"/>
              <a:gd name="T27" fmla="*/ 2147483647 h 121"/>
              <a:gd name="T28" fmla="*/ 2147483647 w 91"/>
              <a:gd name="T29" fmla="*/ 2147483647 h 121"/>
              <a:gd name="T30" fmla="*/ 2147483647 w 91"/>
              <a:gd name="T31" fmla="*/ 2147483647 h 121"/>
              <a:gd name="T32" fmla="*/ 2147483647 w 91"/>
              <a:gd name="T33" fmla="*/ 2147483647 h 121"/>
              <a:gd name="T34" fmla="*/ 2147483647 w 91"/>
              <a:gd name="T35" fmla="*/ 2147483647 h 121"/>
              <a:gd name="T36" fmla="*/ 2147483647 w 91"/>
              <a:gd name="T37" fmla="*/ 2147483647 h 121"/>
              <a:gd name="T38" fmla="*/ 2147483647 w 91"/>
              <a:gd name="T39" fmla="*/ 2147483647 h 121"/>
              <a:gd name="T40" fmla="*/ 2147483647 w 91"/>
              <a:gd name="T41" fmla="*/ 2147483647 h 121"/>
              <a:gd name="T42" fmla="*/ 2147483647 w 91"/>
              <a:gd name="T43" fmla="*/ 2147483647 h 121"/>
              <a:gd name="T44" fmla="*/ 2147483647 w 91"/>
              <a:gd name="T45" fmla="*/ 2147483647 h 121"/>
              <a:gd name="T46" fmla="*/ 2147483647 w 91"/>
              <a:gd name="T47" fmla="*/ 2147483647 h 121"/>
              <a:gd name="T48" fmla="*/ 2147483647 w 91"/>
              <a:gd name="T49" fmla="*/ 2147483647 h 121"/>
              <a:gd name="T50" fmla="*/ 2147483647 w 91"/>
              <a:gd name="T51" fmla="*/ 2147483647 h 121"/>
              <a:gd name="T52" fmla="*/ 2147483647 w 91"/>
              <a:gd name="T53" fmla="*/ 2147483647 h 121"/>
              <a:gd name="T54" fmla="*/ 2147483647 w 91"/>
              <a:gd name="T55" fmla="*/ 2147483647 h 121"/>
              <a:gd name="T56" fmla="*/ 2147483647 w 91"/>
              <a:gd name="T57" fmla="*/ 2147483647 h 121"/>
              <a:gd name="T58" fmla="*/ 2147483647 w 91"/>
              <a:gd name="T59" fmla="*/ 2147483647 h 121"/>
              <a:gd name="T60" fmla="*/ 2147483647 w 91"/>
              <a:gd name="T61" fmla="*/ 2147483647 h 121"/>
              <a:gd name="T62" fmla="*/ 2147483647 w 91"/>
              <a:gd name="T63" fmla="*/ 0 h 121"/>
              <a:gd name="T64" fmla="*/ 2147483647 w 91"/>
              <a:gd name="T65" fmla="*/ 2147483647 h 121"/>
              <a:gd name="T66" fmla="*/ 2147483647 w 91"/>
              <a:gd name="T67" fmla="*/ 2147483647 h 121"/>
              <a:gd name="T68" fmla="*/ 2147483647 w 91"/>
              <a:gd name="T69" fmla="*/ 2147483647 h 121"/>
              <a:gd name="T70" fmla="*/ 0 w 91"/>
              <a:gd name="T71" fmla="*/ 2147483647 h 121"/>
              <a:gd name="T72" fmla="*/ 2147483647 w 91"/>
              <a:gd name="T73" fmla="*/ 2147483647 h 121"/>
              <a:gd name="T74" fmla="*/ 2147483647 w 91"/>
              <a:gd name="T75" fmla="*/ 2147483647 h 121"/>
              <a:gd name="T76" fmla="*/ 2147483647 w 91"/>
              <a:gd name="T77" fmla="*/ 2147483647 h 121"/>
              <a:gd name="T78" fmla="*/ 2147483647 w 91"/>
              <a:gd name="T79" fmla="*/ 2147483647 h 121"/>
              <a:gd name="T80" fmla="*/ 2147483647 w 91"/>
              <a:gd name="T81" fmla="*/ 2147483647 h 121"/>
              <a:gd name="T82" fmla="*/ 2147483647 w 91"/>
              <a:gd name="T83" fmla="*/ 2147483647 h 121"/>
              <a:gd name="T84" fmla="*/ 2147483647 w 91"/>
              <a:gd name="T85" fmla="*/ 2147483647 h 121"/>
              <a:gd name="T86" fmla="*/ 2147483647 w 91"/>
              <a:gd name="T87" fmla="*/ 2147483647 h 121"/>
              <a:gd name="T88" fmla="*/ 2147483647 w 91"/>
              <a:gd name="T89" fmla="*/ 2147483647 h 121"/>
              <a:gd name="T90" fmla="*/ 2147483647 w 91"/>
              <a:gd name="T91" fmla="*/ 2147483647 h 121"/>
              <a:gd name="T92" fmla="*/ 2147483647 w 91"/>
              <a:gd name="T93" fmla="*/ 2147483647 h 121"/>
              <a:gd name="T94" fmla="*/ 2147483647 w 91"/>
              <a:gd name="T95" fmla="*/ 2147483647 h 1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1" h="121">
                <a:moveTo>
                  <a:pt x="21" y="49"/>
                </a:moveTo>
                <a:lnTo>
                  <a:pt x="21" y="45"/>
                </a:lnTo>
                <a:lnTo>
                  <a:pt x="22" y="39"/>
                </a:lnTo>
                <a:lnTo>
                  <a:pt x="23" y="34"/>
                </a:lnTo>
                <a:lnTo>
                  <a:pt x="26" y="28"/>
                </a:lnTo>
                <a:lnTo>
                  <a:pt x="30" y="23"/>
                </a:lnTo>
                <a:lnTo>
                  <a:pt x="33" y="19"/>
                </a:lnTo>
                <a:lnTo>
                  <a:pt x="40" y="16"/>
                </a:lnTo>
                <a:lnTo>
                  <a:pt x="47" y="15"/>
                </a:lnTo>
                <a:lnTo>
                  <a:pt x="55" y="15"/>
                </a:lnTo>
                <a:lnTo>
                  <a:pt x="60" y="19"/>
                </a:lnTo>
                <a:lnTo>
                  <a:pt x="65" y="23"/>
                </a:lnTo>
                <a:lnTo>
                  <a:pt x="67" y="28"/>
                </a:lnTo>
                <a:lnTo>
                  <a:pt x="70" y="33"/>
                </a:lnTo>
                <a:lnTo>
                  <a:pt x="71" y="39"/>
                </a:lnTo>
                <a:lnTo>
                  <a:pt x="72" y="44"/>
                </a:lnTo>
                <a:lnTo>
                  <a:pt x="72" y="49"/>
                </a:lnTo>
                <a:lnTo>
                  <a:pt x="21" y="49"/>
                </a:lnTo>
                <a:close/>
                <a:moveTo>
                  <a:pt x="84" y="97"/>
                </a:moveTo>
                <a:lnTo>
                  <a:pt x="84" y="97"/>
                </a:lnTo>
                <a:lnTo>
                  <a:pt x="84" y="96"/>
                </a:lnTo>
                <a:lnTo>
                  <a:pt x="83" y="96"/>
                </a:lnTo>
                <a:lnTo>
                  <a:pt x="81" y="96"/>
                </a:lnTo>
                <a:lnTo>
                  <a:pt x="80" y="97"/>
                </a:lnTo>
                <a:lnTo>
                  <a:pt x="77" y="98"/>
                </a:lnTo>
                <a:lnTo>
                  <a:pt x="74" y="101"/>
                </a:lnTo>
                <a:lnTo>
                  <a:pt x="69" y="102"/>
                </a:lnTo>
                <a:lnTo>
                  <a:pt x="65" y="105"/>
                </a:lnTo>
                <a:lnTo>
                  <a:pt x="59" y="105"/>
                </a:lnTo>
                <a:lnTo>
                  <a:pt x="53" y="106"/>
                </a:lnTo>
                <a:lnTo>
                  <a:pt x="45" y="105"/>
                </a:lnTo>
                <a:lnTo>
                  <a:pt x="37" y="101"/>
                </a:lnTo>
                <a:lnTo>
                  <a:pt x="31" y="97"/>
                </a:lnTo>
                <a:lnTo>
                  <a:pt x="27" y="91"/>
                </a:lnTo>
                <a:lnTo>
                  <a:pt x="23" y="85"/>
                </a:lnTo>
                <a:lnTo>
                  <a:pt x="22" y="77"/>
                </a:lnTo>
                <a:lnTo>
                  <a:pt x="21" y="71"/>
                </a:lnTo>
                <a:lnTo>
                  <a:pt x="21" y="64"/>
                </a:lnTo>
                <a:lnTo>
                  <a:pt x="89" y="64"/>
                </a:lnTo>
                <a:lnTo>
                  <a:pt x="90" y="64"/>
                </a:lnTo>
                <a:lnTo>
                  <a:pt x="91" y="64"/>
                </a:lnTo>
                <a:lnTo>
                  <a:pt x="91" y="63"/>
                </a:lnTo>
                <a:lnTo>
                  <a:pt x="91" y="62"/>
                </a:lnTo>
                <a:lnTo>
                  <a:pt x="91" y="61"/>
                </a:lnTo>
                <a:lnTo>
                  <a:pt x="91" y="59"/>
                </a:lnTo>
                <a:lnTo>
                  <a:pt x="91" y="50"/>
                </a:lnTo>
                <a:lnTo>
                  <a:pt x="90" y="42"/>
                </a:lnTo>
                <a:lnTo>
                  <a:pt x="89" y="32"/>
                </a:lnTo>
                <a:lnTo>
                  <a:pt x="85" y="21"/>
                </a:lnTo>
                <a:lnTo>
                  <a:pt x="83" y="18"/>
                </a:lnTo>
                <a:lnTo>
                  <a:pt x="80" y="14"/>
                </a:lnTo>
                <a:lnTo>
                  <a:pt x="76" y="10"/>
                </a:lnTo>
                <a:lnTo>
                  <a:pt x="72" y="6"/>
                </a:lnTo>
                <a:lnTo>
                  <a:pt x="67" y="4"/>
                </a:lnTo>
                <a:lnTo>
                  <a:pt x="61" y="1"/>
                </a:lnTo>
                <a:lnTo>
                  <a:pt x="55" y="0"/>
                </a:lnTo>
                <a:lnTo>
                  <a:pt x="48" y="0"/>
                </a:lnTo>
                <a:lnTo>
                  <a:pt x="37" y="1"/>
                </a:lnTo>
                <a:lnTo>
                  <a:pt x="28" y="5"/>
                </a:lnTo>
                <a:lnTo>
                  <a:pt x="19" y="10"/>
                </a:lnTo>
                <a:lnTo>
                  <a:pt x="13" y="18"/>
                </a:lnTo>
                <a:lnTo>
                  <a:pt x="8" y="26"/>
                </a:lnTo>
                <a:lnTo>
                  <a:pt x="4" y="37"/>
                </a:lnTo>
                <a:lnTo>
                  <a:pt x="2" y="48"/>
                </a:lnTo>
                <a:lnTo>
                  <a:pt x="0" y="61"/>
                </a:lnTo>
                <a:lnTo>
                  <a:pt x="2" y="74"/>
                </a:lnTo>
                <a:lnTo>
                  <a:pt x="4" y="86"/>
                </a:lnTo>
                <a:lnTo>
                  <a:pt x="8" y="96"/>
                </a:lnTo>
                <a:lnTo>
                  <a:pt x="14" y="105"/>
                </a:lnTo>
                <a:lnTo>
                  <a:pt x="21" y="112"/>
                </a:lnTo>
                <a:lnTo>
                  <a:pt x="30" y="117"/>
                </a:lnTo>
                <a:lnTo>
                  <a:pt x="40" y="121"/>
                </a:lnTo>
                <a:lnTo>
                  <a:pt x="51" y="121"/>
                </a:lnTo>
                <a:lnTo>
                  <a:pt x="59" y="121"/>
                </a:lnTo>
                <a:lnTo>
                  <a:pt x="65" y="120"/>
                </a:lnTo>
                <a:lnTo>
                  <a:pt x="71" y="119"/>
                </a:lnTo>
                <a:lnTo>
                  <a:pt x="77" y="116"/>
                </a:lnTo>
                <a:lnTo>
                  <a:pt x="81" y="115"/>
                </a:lnTo>
                <a:lnTo>
                  <a:pt x="86" y="112"/>
                </a:lnTo>
                <a:lnTo>
                  <a:pt x="89" y="111"/>
                </a:lnTo>
                <a:lnTo>
                  <a:pt x="89" y="110"/>
                </a:lnTo>
                <a:lnTo>
                  <a:pt x="89" y="109"/>
                </a:lnTo>
                <a:lnTo>
                  <a:pt x="89" y="107"/>
                </a:lnTo>
                <a:lnTo>
                  <a:pt x="84" y="9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7" name="Freeform 136"/>
          <p:cNvSpPr>
            <a:spLocks/>
          </p:cNvSpPr>
          <p:nvPr/>
        </p:nvSpPr>
        <p:spPr bwMode="auto">
          <a:xfrm>
            <a:off x="8958263" y="1917700"/>
            <a:ext cx="33337" cy="63500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2147483647 h 119"/>
              <a:gd name="T26" fmla="*/ 2147483647 w 63"/>
              <a:gd name="T27" fmla="*/ 2147483647 h 119"/>
              <a:gd name="T28" fmla="*/ 2147483647 w 63"/>
              <a:gd name="T29" fmla="*/ 2147483647 h 119"/>
              <a:gd name="T30" fmla="*/ 2147483647 w 63"/>
              <a:gd name="T31" fmla="*/ 2147483647 h 119"/>
              <a:gd name="T32" fmla="*/ 2147483647 w 63"/>
              <a:gd name="T33" fmla="*/ 2147483647 h 119"/>
              <a:gd name="T34" fmla="*/ 2147483647 w 63"/>
              <a:gd name="T35" fmla="*/ 2147483647 h 119"/>
              <a:gd name="T36" fmla="*/ 2147483647 w 63"/>
              <a:gd name="T37" fmla="*/ 2147483647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2147483647 h 119"/>
              <a:gd name="T44" fmla="*/ 2147483647 w 63"/>
              <a:gd name="T45" fmla="*/ 2147483647 h 119"/>
              <a:gd name="T46" fmla="*/ 2147483647 w 63"/>
              <a:gd name="T47" fmla="*/ 2147483647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2147483647 h 119"/>
              <a:gd name="T54" fmla="*/ 2147483647 w 63"/>
              <a:gd name="T55" fmla="*/ 2147483647 h 119"/>
              <a:gd name="T56" fmla="*/ 2147483647 w 63"/>
              <a:gd name="T57" fmla="*/ 0 h 119"/>
              <a:gd name="T58" fmla="*/ 2147483647 w 63"/>
              <a:gd name="T59" fmla="*/ 0 h 119"/>
              <a:gd name="T60" fmla="*/ 2147483647 w 63"/>
              <a:gd name="T61" fmla="*/ 0 h 119"/>
              <a:gd name="T62" fmla="*/ 2147483647 w 63"/>
              <a:gd name="T63" fmla="*/ 0 h 119"/>
              <a:gd name="T64" fmla="*/ 2147483647 w 63"/>
              <a:gd name="T65" fmla="*/ 2147483647 h 119"/>
              <a:gd name="T66" fmla="*/ 2147483647 w 63"/>
              <a:gd name="T67" fmla="*/ 2147483647 h 119"/>
              <a:gd name="T68" fmla="*/ 2147483647 w 63"/>
              <a:gd name="T69" fmla="*/ 2147483647 h 119"/>
              <a:gd name="T70" fmla="*/ 0 w 63"/>
              <a:gd name="T71" fmla="*/ 2147483647 h 119"/>
              <a:gd name="T72" fmla="*/ 0 w 63"/>
              <a:gd name="T73" fmla="*/ 2147483647 h 119"/>
              <a:gd name="T74" fmla="*/ 0 w 63"/>
              <a:gd name="T75" fmla="*/ 2147483647 h 119"/>
              <a:gd name="T76" fmla="*/ 0 w 63"/>
              <a:gd name="T77" fmla="*/ 2147483647 h 119"/>
              <a:gd name="T78" fmla="*/ 2147483647 w 63"/>
              <a:gd name="T79" fmla="*/ 2147483647 h 119"/>
              <a:gd name="T80" fmla="*/ 2147483647 w 63"/>
              <a:gd name="T81" fmla="*/ 2147483647 h 119"/>
              <a:gd name="T82" fmla="*/ 2147483647 w 63"/>
              <a:gd name="T83" fmla="*/ 2147483647 h 119"/>
              <a:gd name="T84" fmla="*/ 2147483647 w 63"/>
              <a:gd name="T85" fmla="*/ 2147483647 h 119"/>
              <a:gd name="T86" fmla="*/ 2147483647 w 63"/>
              <a:gd name="T87" fmla="*/ 2147483647 h 119"/>
              <a:gd name="T88" fmla="*/ 2147483647 w 63"/>
              <a:gd name="T89" fmla="*/ 2147483647 h 119"/>
              <a:gd name="T90" fmla="*/ 2147483647 w 63"/>
              <a:gd name="T91" fmla="*/ 2147483647 h 119"/>
              <a:gd name="T92" fmla="*/ 2147483647 w 63"/>
              <a:gd name="T93" fmla="*/ 2147483647 h 119"/>
              <a:gd name="T94" fmla="*/ 2147483647 w 63"/>
              <a:gd name="T95" fmla="*/ 2147483647 h 119"/>
              <a:gd name="T96" fmla="*/ 2147483647 w 63"/>
              <a:gd name="T97" fmla="*/ 2147483647 h 119"/>
              <a:gd name="T98" fmla="*/ 2147483647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6" y="37"/>
                </a:moveTo>
                <a:lnTo>
                  <a:pt x="28" y="34"/>
                </a:lnTo>
                <a:lnTo>
                  <a:pt x="31" y="30"/>
                </a:lnTo>
                <a:lnTo>
                  <a:pt x="33" y="28"/>
                </a:lnTo>
                <a:lnTo>
                  <a:pt x="36" y="25"/>
                </a:lnTo>
                <a:lnTo>
                  <a:pt x="38" y="21"/>
                </a:lnTo>
                <a:lnTo>
                  <a:pt x="42" y="20"/>
                </a:lnTo>
                <a:lnTo>
                  <a:pt x="45" y="18"/>
                </a:lnTo>
                <a:lnTo>
                  <a:pt x="48" y="18"/>
                </a:lnTo>
                <a:lnTo>
                  <a:pt x="50" y="18"/>
                </a:lnTo>
                <a:lnTo>
                  <a:pt x="51" y="18"/>
                </a:lnTo>
                <a:lnTo>
                  <a:pt x="52" y="19"/>
                </a:lnTo>
                <a:lnTo>
                  <a:pt x="53" y="19"/>
                </a:lnTo>
                <a:lnTo>
                  <a:pt x="55" y="19"/>
                </a:lnTo>
                <a:lnTo>
                  <a:pt x="55" y="20"/>
                </a:lnTo>
                <a:lnTo>
                  <a:pt x="56" y="20"/>
                </a:lnTo>
                <a:lnTo>
                  <a:pt x="57" y="19"/>
                </a:lnTo>
                <a:lnTo>
                  <a:pt x="57" y="18"/>
                </a:lnTo>
                <a:lnTo>
                  <a:pt x="62" y="6"/>
                </a:lnTo>
                <a:lnTo>
                  <a:pt x="62" y="5"/>
                </a:lnTo>
                <a:lnTo>
                  <a:pt x="63" y="5"/>
                </a:lnTo>
                <a:lnTo>
                  <a:pt x="63" y="4"/>
                </a:lnTo>
                <a:lnTo>
                  <a:pt x="62" y="2"/>
                </a:lnTo>
                <a:lnTo>
                  <a:pt x="61" y="1"/>
                </a:lnTo>
                <a:lnTo>
                  <a:pt x="60" y="1"/>
                </a:lnTo>
                <a:lnTo>
                  <a:pt x="57" y="1"/>
                </a:lnTo>
                <a:lnTo>
                  <a:pt x="56" y="0"/>
                </a:lnTo>
                <a:lnTo>
                  <a:pt x="53" y="0"/>
                </a:lnTo>
                <a:lnTo>
                  <a:pt x="51" y="0"/>
                </a:lnTo>
                <a:lnTo>
                  <a:pt x="47" y="0"/>
                </a:lnTo>
                <a:lnTo>
                  <a:pt x="42" y="2"/>
                </a:lnTo>
                <a:lnTo>
                  <a:pt x="38" y="5"/>
                </a:lnTo>
                <a:lnTo>
                  <a:pt x="34" y="8"/>
                </a:lnTo>
                <a:lnTo>
                  <a:pt x="31" y="11"/>
                </a:lnTo>
                <a:lnTo>
                  <a:pt x="28" y="14"/>
                </a:lnTo>
                <a:lnTo>
                  <a:pt x="26" y="18"/>
                </a:lnTo>
                <a:lnTo>
                  <a:pt x="23" y="20"/>
                </a:lnTo>
                <a:lnTo>
                  <a:pt x="22" y="18"/>
                </a:lnTo>
                <a:lnTo>
                  <a:pt x="22" y="15"/>
                </a:lnTo>
                <a:lnTo>
                  <a:pt x="21" y="11"/>
                </a:lnTo>
                <a:lnTo>
                  <a:pt x="19" y="8"/>
                </a:lnTo>
                <a:lnTo>
                  <a:pt x="18" y="5"/>
                </a:lnTo>
                <a:lnTo>
                  <a:pt x="17" y="2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2" y="1"/>
                </a:lnTo>
                <a:lnTo>
                  <a:pt x="10" y="1"/>
                </a:lnTo>
                <a:lnTo>
                  <a:pt x="2" y="6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0" y="11"/>
                </a:lnTo>
                <a:lnTo>
                  <a:pt x="2" y="11"/>
                </a:lnTo>
                <a:lnTo>
                  <a:pt x="2" y="13"/>
                </a:lnTo>
                <a:lnTo>
                  <a:pt x="3" y="14"/>
                </a:lnTo>
                <a:lnTo>
                  <a:pt x="3" y="15"/>
                </a:lnTo>
                <a:lnTo>
                  <a:pt x="4" y="18"/>
                </a:lnTo>
                <a:lnTo>
                  <a:pt x="5" y="20"/>
                </a:lnTo>
                <a:lnTo>
                  <a:pt x="5" y="23"/>
                </a:lnTo>
                <a:lnTo>
                  <a:pt x="7" y="25"/>
                </a:lnTo>
                <a:lnTo>
                  <a:pt x="7" y="28"/>
                </a:lnTo>
                <a:lnTo>
                  <a:pt x="7" y="29"/>
                </a:lnTo>
                <a:lnTo>
                  <a:pt x="7" y="32"/>
                </a:lnTo>
                <a:lnTo>
                  <a:pt x="7" y="33"/>
                </a:lnTo>
                <a:lnTo>
                  <a:pt x="7" y="116"/>
                </a:lnTo>
                <a:lnTo>
                  <a:pt x="7" y="117"/>
                </a:lnTo>
                <a:lnTo>
                  <a:pt x="8" y="117"/>
                </a:lnTo>
                <a:lnTo>
                  <a:pt x="8" y="119"/>
                </a:lnTo>
                <a:lnTo>
                  <a:pt x="9" y="119"/>
                </a:lnTo>
                <a:lnTo>
                  <a:pt x="10" y="119"/>
                </a:lnTo>
                <a:lnTo>
                  <a:pt x="22" y="119"/>
                </a:lnTo>
                <a:lnTo>
                  <a:pt x="23" y="119"/>
                </a:lnTo>
                <a:lnTo>
                  <a:pt x="24" y="119"/>
                </a:lnTo>
                <a:lnTo>
                  <a:pt x="24" y="117"/>
                </a:lnTo>
                <a:lnTo>
                  <a:pt x="26" y="117"/>
                </a:lnTo>
                <a:lnTo>
                  <a:pt x="26" y="116"/>
                </a:lnTo>
                <a:lnTo>
                  <a:pt x="26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" name="Freeform 137"/>
          <p:cNvSpPr>
            <a:spLocks/>
          </p:cNvSpPr>
          <p:nvPr/>
        </p:nvSpPr>
        <p:spPr bwMode="auto">
          <a:xfrm>
            <a:off x="8994775" y="1887538"/>
            <a:ext cx="41275" cy="93662"/>
          </a:xfrm>
          <a:custGeom>
            <a:avLst/>
            <a:gdLst>
              <a:gd name="T0" fmla="*/ 2147483647 w 78"/>
              <a:gd name="T1" fmla="*/ 2147483647 h 175"/>
              <a:gd name="T2" fmla="*/ 2147483647 w 78"/>
              <a:gd name="T3" fmla="*/ 2147483647 h 175"/>
              <a:gd name="T4" fmla="*/ 2147483647 w 78"/>
              <a:gd name="T5" fmla="*/ 2147483647 h 175"/>
              <a:gd name="T6" fmla="*/ 2147483647 w 78"/>
              <a:gd name="T7" fmla="*/ 2147483647 h 175"/>
              <a:gd name="T8" fmla="*/ 2147483647 w 78"/>
              <a:gd name="T9" fmla="*/ 2147483647 h 175"/>
              <a:gd name="T10" fmla="*/ 2147483647 w 78"/>
              <a:gd name="T11" fmla="*/ 2147483647 h 175"/>
              <a:gd name="T12" fmla="*/ 2147483647 w 78"/>
              <a:gd name="T13" fmla="*/ 2147483647 h 175"/>
              <a:gd name="T14" fmla="*/ 2147483647 w 78"/>
              <a:gd name="T15" fmla="*/ 2147483647 h 175"/>
              <a:gd name="T16" fmla="*/ 2147483647 w 78"/>
              <a:gd name="T17" fmla="*/ 2147483647 h 175"/>
              <a:gd name="T18" fmla="*/ 2147483647 w 78"/>
              <a:gd name="T19" fmla="*/ 2147483647 h 175"/>
              <a:gd name="T20" fmla="*/ 2147483647 w 78"/>
              <a:gd name="T21" fmla="*/ 2147483647 h 175"/>
              <a:gd name="T22" fmla="*/ 2147483647 w 78"/>
              <a:gd name="T23" fmla="*/ 2147483647 h 175"/>
              <a:gd name="T24" fmla="*/ 2147483647 w 78"/>
              <a:gd name="T25" fmla="*/ 2147483647 h 175"/>
              <a:gd name="T26" fmla="*/ 2147483647 w 78"/>
              <a:gd name="T27" fmla="*/ 2147483647 h 175"/>
              <a:gd name="T28" fmla="*/ 2147483647 w 78"/>
              <a:gd name="T29" fmla="*/ 2147483647 h 175"/>
              <a:gd name="T30" fmla="*/ 2147483647 w 78"/>
              <a:gd name="T31" fmla="*/ 2147483647 h 175"/>
              <a:gd name="T32" fmla="*/ 2147483647 w 78"/>
              <a:gd name="T33" fmla="*/ 2147483647 h 175"/>
              <a:gd name="T34" fmla="*/ 2147483647 w 78"/>
              <a:gd name="T35" fmla="*/ 2147483647 h 175"/>
              <a:gd name="T36" fmla="*/ 2147483647 w 78"/>
              <a:gd name="T37" fmla="*/ 2147483647 h 175"/>
              <a:gd name="T38" fmla="*/ 2147483647 w 78"/>
              <a:gd name="T39" fmla="*/ 2147483647 h 175"/>
              <a:gd name="T40" fmla="*/ 2147483647 w 78"/>
              <a:gd name="T41" fmla="*/ 2147483647 h 175"/>
              <a:gd name="T42" fmla="*/ 2147483647 w 78"/>
              <a:gd name="T43" fmla="*/ 2147483647 h 175"/>
              <a:gd name="T44" fmla="*/ 2147483647 w 78"/>
              <a:gd name="T45" fmla="*/ 2147483647 h 175"/>
              <a:gd name="T46" fmla="*/ 2147483647 w 78"/>
              <a:gd name="T47" fmla="*/ 2147483647 h 175"/>
              <a:gd name="T48" fmla="*/ 2147483647 w 78"/>
              <a:gd name="T49" fmla="*/ 2147483647 h 175"/>
              <a:gd name="T50" fmla="*/ 2147483647 w 78"/>
              <a:gd name="T51" fmla="*/ 2147483647 h 175"/>
              <a:gd name="T52" fmla="*/ 2147483647 w 78"/>
              <a:gd name="T53" fmla="*/ 2147483647 h 175"/>
              <a:gd name="T54" fmla="*/ 2147483647 w 78"/>
              <a:gd name="T55" fmla="*/ 2147483647 h 175"/>
              <a:gd name="T56" fmla="*/ 2147483647 w 78"/>
              <a:gd name="T57" fmla="*/ 2147483647 h 175"/>
              <a:gd name="T58" fmla="*/ 2147483647 w 78"/>
              <a:gd name="T59" fmla="*/ 2147483647 h 175"/>
              <a:gd name="T60" fmla="*/ 2147483647 w 78"/>
              <a:gd name="T61" fmla="*/ 2147483647 h 175"/>
              <a:gd name="T62" fmla="*/ 2147483647 w 78"/>
              <a:gd name="T63" fmla="*/ 2147483647 h 175"/>
              <a:gd name="T64" fmla="*/ 2147483647 w 78"/>
              <a:gd name="T65" fmla="*/ 2147483647 h 175"/>
              <a:gd name="T66" fmla="*/ 2147483647 w 78"/>
              <a:gd name="T67" fmla="*/ 2147483647 h 175"/>
              <a:gd name="T68" fmla="*/ 2147483647 w 78"/>
              <a:gd name="T69" fmla="*/ 0 h 175"/>
              <a:gd name="T70" fmla="*/ 2147483647 w 78"/>
              <a:gd name="T71" fmla="*/ 2147483647 h 175"/>
              <a:gd name="T72" fmla="*/ 2147483647 w 78"/>
              <a:gd name="T73" fmla="*/ 2147483647 h 175"/>
              <a:gd name="T74" fmla="*/ 2147483647 w 78"/>
              <a:gd name="T75" fmla="*/ 2147483647 h 175"/>
              <a:gd name="T76" fmla="*/ 2147483647 w 78"/>
              <a:gd name="T77" fmla="*/ 2147483647 h 175"/>
              <a:gd name="T78" fmla="*/ 2147483647 w 78"/>
              <a:gd name="T79" fmla="*/ 2147483647 h 175"/>
              <a:gd name="T80" fmla="*/ 0 w 78"/>
              <a:gd name="T81" fmla="*/ 2147483647 h 175"/>
              <a:gd name="T82" fmla="*/ 0 w 78"/>
              <a:gd name="T83" fmla="*/ 2147483647 h 175"/>
              <a:gd name="T84" fmla="*/ 0 w 78"/>
              <a:gd name="T85" fmla="*/ 2147483647 h 175"/>
              <a:gd name="T86" fmla="*/ 0 w 78"/>
              <a:gd name="T87" fmla="*/ 2147483647 h 175"/>
              <a:gd name="T88" fmla="*/ 0 w 78"/>
              <a:gd name="T89" fmla="*/ 2147483647 h 175"/>
              <a:gd name="T90" fmla="*/ 0 w 78"/>
              <a:gd name="T91" fmla="*/ 2147483647 h 175"/>
              <a:gd name="T92" fmla="*/ 0 w 78"/>
              <a:gd name="T93" fmla="*/ 2147483647 h 175"/>
              <a:gd name="T94" fmla="*/ 2147483647 w 78"/>
              <a:gd name="T95" fmla="*/ 2147483647 h 175"/>
              <a:gd name="T96" fmla="*/ 2147483647 w 78"/>
              <a:gd name="T97" fmla="*/ 2147483647 h 175"/>
              <a:gd name="T98" fmla="*/ 2147483647 w 78"/>
              <a:gd name="T99" fmla="*/ 2147483647 h 175"/>
              <a:gd name="T100" fmla="*/ 2147483647 w 78"/>
              <a:gd name="T101" fmla="*/ 2147483647 h 175"/>
              <a:gd name="T102" fmla="*/ 2147483647 w 78"/>
              <a:gd name="T103" fmla="*/ 2147483647 h 175"/>
              <a:gd name="T104" fmla="*/ 2147483647 w 78"/>
              <a:gd name="T105" fmla="*/ 2147483647 h 175"/>
              <a:gd name="T106" fmla="*/ 2147483647 w 78"/>
              <a:gd name="T107" fmla="*/ 2147483647 h 175"/>
              <a:gd name="T108" fmla="*/ 2147483647 w 78"/>
              <a:gd name="T109" fmla="*/ 2147483647 h 175"/>
              <a:gd name="T110" fmla="*/ 2147483647 w 78"/>
              <a:gd name="T111" fmla="*/ 2147483647 h 175"/>
              <a:gd name="T112" fmla="*/ 2147483647 w 78"/>
              <a:gd name="T113" fmla="*/ 2147483647 h 175"/>
              <a:gd name="T114" fmla="*/ 2147483647 w 78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8" h="175">
                <a:moveTo>
                  <a:pt x="36" y="74"/>
                </a:moveTo>
                <a:lnTo>
                  <a:pt x="66" y="74"/>
                </a:lnTo>
                <a:lnTo>
                  <a:pt x="68" y="74"/>
                </a:lnTo>
                <a:lnTo>
                  <a:pt x="69" y="74"/>
                </a:lnTo>
                <a:lnTo>
                  <a:pt x="69" y="72"/>
                </a:lnTo>
                <a:lnTo>
                  <a:pt x="70" y="72"/>
                </a:lnTo>
                <a:lnTo>
                  <a:pt x="73" y="62"/>
                </a:lnTo>
                <a:lnTo>
                  <a:pt x="73" y="61"/>
                </a:lnTo>
                <a:lnTo>
                  <a:pt x="73" y="60"/>
                </a:lnTo>
                <a:lnTo>
                  <a:pt x="71" y="60"/>
                </a:lnTo>
                <a:lnTo>
                  <a:pt x="70" y="60"/>
                </a:lnTo>
                <a:lnTo>
                  <a:pt x="36" y="60"/>
                </a:lnTo>
                <a:lnTo>
                  <a:pt x="36" y="41"/>
                </a:lnTo>
                <a:lnTo>
                  <a:pt x="36" y="36"/>
                </a:lnTo>
                <a:lnTo>
                  <a:pt x="36" y="31"/>
                </a:lnTo>
                <a:lnTo>
                  <a:pt x="37" y="27"/>
                </a:lnTo>
                <a:lnTo>
                  <a:pt x="39" y="23"/>
                </a:lnTo>
                <a:lnTo>
                  <a:pt x="40" y="21"/>
                </a:lnTo>
                <a:lnTo>
                  <a:pt x="42" y="18"/>
                </a:lnTo>
                <a:lnTo>
                  <a:pt x="46" y="17"/>
                </a:lnTo>
                <a:lnTo>
                  <a:pt x="50" y="17"/>
                </a:lnTo>
                <a:lnTo>
                  <a:pt x="54" y="17"/>
                </a:lnTo>
                <a:lnTo>
                  <a:pt x="58" y="18"/>
                </a:lnTo>
                <a:lnTo>
                  <a:pt x="60" y="18"/>
                </a:lnTo>
                <a:lnTo>
                  <a:pt x="63" y="19"/>
                </a:lnTo>
                <a:lnTo>
                  <a:pt x="65" y="21"/>
                </a:lnTo>
                <a:lnTo>
                  <a:pt x="68" y="21"/>
                </a:lnTo>
                <a:lnTo>
                  <a:pt x="69" y="22"/>
                </a:lnTo>
                <a:lnTo>
                  <a:pt x="71" y="22"/>
                </a:lnTo>
                <a:lnTo>
                  <a:pt x="73" y="22"/>
                </a:lnTo>
                <a:lnTo>
                  <a:pt x="73" y="21"/>
                </a:lnTo>
                <a:lnTo>
                  <a:pt x="77" y="13"/>
                </a:lnTo>
                <a:lnTo>
                  <a:pt x="77" y="12"/>
                </a:lnTo>
                <a:lnTo>
                  <a:pt x="77" y="11"/>
                </a:lnTo>
                <a:lnTo>
                  <a:pt x="78" y="11"/>
                </a:lnTo>
                <a:lnTo>
                  <a:pt x="78" y="9"/>
                </a:lnTo>
                <a:lnTo>
                  <a:pt x="77" y="8"/>
                </a:lnTo>
                <a:lnTo>
                  <a:pt x="75" y="7"/>
                </a:lnTo>
                <a:lnTo>
                  <a:pt x="71" y="5"/>
                </a:lnTo>
                <a:lnTo>
                  <a:pt x="69" y="3"/>
                </a:lnTo>
                <a:lnTo>
                  <a:pt x="64" y="3"/>
                </a:lnTo>
                <a:lnTo>
                  <a:pt x="60" y="2"/>
                </a:lnTo>
                <a:lnTo>
                  <a:pt x="55" y="0"/>
                </a:lnTo>
                <a:lnTo>
                  <a:pt x="51" y="0"/>
                </a:lnTo>
                <a:lnTo>
                  <a:pt x="41" y="2"/>
                </a:lnTo>
                <a:lnTo>
                  <a:pt x="34" y="4"/>
                </a:lnTo>
                <a:lnTo>
                  <a:pt x="27" y="8"/>
                </a:lnTo>
                <a:lnTo>
                  <a:pt x="24" y="14"/>
                </a:lnTo>
                <a:lnTo>
                  <a:pt x="21" y="21"/>
                </a:lnTo>
                <a:lnTo>
                  <a:pt x="18" y="27"/>
                </a:lnTo>
                <a:lnTo>
                  <a:pt x="18" y="33"/>
                </a:lnTo>
                <a:lnTo>
                  <a:pt x="17" y="41"/>
                </a:lnTo>
                <a:lnTo>
                  <a:pt x="17" y="60"/>
                </a:lnTo>
                <a:lnTo>
                  <a:pt x="1" y="60"/>
                </a:lnTo>
                <a:lnTo>
                  <a:pt x="0" y="60"/>
                </a:lnTo>
                <a:lnTo>
                  <a:pt x="0" y="61"/>
                </a:lnTo>
                <a:lnTo>
                  <a:pt x="0" y="62"/>
                </a:lnTo>
                <a:lnTo>
                  <a:pt x="0" y="71"/>
                </a:lnTo>
                <a:lnTo>
                  <a:pt x="0" y="72"/>
                </a:lnTo>
                <a:lnTo>
                  <a:pt x="0" y="74"/>
                </a:lnTo>
                <a:lnTo>
                  <a:pt x="1" y="74"/>
                </a:lnTo>
                <a:lnTo>
                  <a:pt x="17" y="74"/>
                </a:lnTo>
                <a:lnTo>
                  <a:pt x="17" y="172"/>
                </a:lnTo>
                <a:lnTo>
                  <a:pt x="18" y="173"/>
                </a:lnTo>
                <a:lnTo>
                  <a:pt x="18" y="175"/>
                </a:lnTo>
                <a:lnTo>
                  <a:pt x="20" y="175"/>
                </a:lnTo>
                <a:lnTo>
                  <a:pt x="21" y="175"/>
                </a:lnTo>
                <a:lnTo>
                  <a:pt x="34" y="175"/>
                </a:lnTo>
                <a:lnTo>
                  <a:pt x="35" y="175"/>
                </a:lnTo>
                <a:lnTo>
                  <a:pt x="35" y="173"/>
                </a:lnTo>
                <a:lnTo>
                  <a:pt x="36" y="173"/>
                </a:lnTo>
                <a:lnTo>
                  <a:pt x="36" y="172"/>
                </a:lnTo>
                <a:lnTo>
                  <a:pt x="36" y="7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" name="Freeform 138"/>
          <p:cNvSpPr>
            <a:spLocks noEditPoints="1"/>
          </p:cNvSpPr>
          <p:nvPr/>
        </p:nvSpPr>
        <p:spPr bwMode="auto">
          <a:xfrm>
            <a:off x="9034463" y="1917700"/>
            <a:ext cx="50800" cy="63500"/>
          </a:xfrm>
          <a:custGeom>
            <a:avLst/>
            <a:gdLst>
              <a:gd name="T0" fmla="*/ 2147483647 w 95"/>
              <a:gd name="T1" fmla="*/ 2147483647 h 121"/>
              <a:gd name="T2" fmla="*/ 2147483647 w 95"/>
              <a:gd name="T3" fmla="*/ 2147483647 h 121"/>
              <a:gd name="T4" fmla="*/ 2147483647 w 95"/>
              <a:gd name="T5" fmla="*/ 2147483647 h 121"/>
              <a:gd name="T6" fmla="*/ 2147483647 w 95"/>
              <a:gd name="T7" fmla="*/ 2147483647 h 121"/>
              <a:gd name="T8" fmla="*/ 2147483647 w 95"/>
              <a:gd name="T9" fmla="*/ 0 h 121"/>
              <a:gd name="T10" fmla="*/ 2147483647 w 95"/>
              <a:gd name="T11" fmla="*/ 0 h 121"/>
              <a:gd name="T12" fmla="*/ 2147483647 w 95"/>
              <a:gd name="T13" fmla="*/ 2147483647 h 121"/>
              <a:gd name="T14" fmla="*/ 2147483647 w 95"/>
              <a:gd name="T15" fmla="*/ 2147483647 h 121"/>
              <a:gd name="T16" fmla="*/ 2147483647 w 95"/>
              <a:gd name="T17" fmla="*/ 2147483647 h 121"/>
              <a:gd name="T18" fmla="*/ 2147483647 w 95"/>
              <a:gd name="T19" fmla="*/ 2147483647 h 121"/>
              <a:gd name="T20" fmla="*/ 2147483647 w 95"/>
              <a:gd name="T21" fmla="*/ 2147483647 h 121"/>
              <a:gd name="T22" fmla="*/ 2147483647 w 95"/>
              <a:gd name="T23" fmla="*/ 2147483647 h 121"/>
              <a:gd name="T24" fmla="*/ 2147483647 w 95"/>
              <a:gd name="T25" fmla="*/ 2147483647 h 121"/>
              <a:gd name="T26" fmla="*/ 2147483647 w 95"/>
              <a:gd name="T27" fmla="*/ 2147483647 h 121"/>
              <a:gd name="T28" fmla="*/ 2147483647 w 95"/>
              <a:gd name="T29" fmla="*/ 2147483647 h 121"/>
              <a:gd name="T30" fmla="*/ 2147483647 w 95"/>
              <a:gd name="T31" fmla="*/ 2147483647 h 121"/>
              <a:gd name="T32" fmla="*/ 2147483647 w 95"/>
              <a:gd name="T33" fmla="*/ 2147483647 h 121"/>
              <a:gd name="T34" fmla="*/ 2147483647 w 95"/>
              <a:gd name="T35" fmla="*/ 2147483647 h 121"/>
              <a:gd name="T36" fmla="*/ 2147483647 w 95"/>
              <a:gd name="T37" fmla="*/ 2147483647 h 121"/>
              <a:gd name="T38" fmla="*/ 2147483647 w 95"/>
              <a:gd name="T39" fmla="*/ 2147483647 h 121"/>
              <a:gd name="T40" fmla="*/ 2147483647 w 95"/>
              <a:gd name="T41" fmla="*/ 2147483647 h 121"/>
              <a:gd name="T42" fmla="*/ 2147483647 w 95"/>
              <a:gd name="T43" fmla="*/ 2147483647 h 121"/>
              <a:gd name="T44" fmla="*/ 2147483647 w 95"/>
              <a:gd name="T45" fmla="*/ 2147483647 h 121"/>
              <a:gd name="T46" fmla="*/ 2147483647 w 95"/>
              <a:gd name="T47" fmla="*/ 2147483647 h 121"/>
              <a:gd name="T48" fmla="*/ 2147483647 w 95"/>
              <a:gd name="T49" fmla="*/ 2147483647 h 121"/>
              <a:gd name="T50" fmla="*/ 2147483647 w 95"/>
              <a:gd name="T51" fmla="*/ 2147483647 h 121"/>
              <a:gd name="T52" fmla="*/ 2147483647 w 95"/>
              <a:gd name="T53" fmla="*/ 2147483647 h 121"/>
              <a:gd name="T54" fmla="*/ 2147483647 w 95"/>
              <a:gd name="T55" fmla="*/ 2147483647 h 121"/>
              <a:gd name="T56" fmla="*/ 2147483647 w 95"/>
              <a:gd name="T57" fmla="*/ 2147483647 h 121"/>
              <a:gd name="T58" fmla="*/ 2147483647 w 95"/>
              <a:gd name="T59" fmla="*/ 2147483647 h 121"/>
              <a:gd name="T60" fmla="*/ 2147483647 w 95"/>
              <a:gd name="T61" fmla="*/ 2147483647 h 121"/>
              <a:gd name="T62" fmla="*/ 2147483647 w 95"/>
              <a:gd name="T63" fmla="*/ 2147483647 h 121"/>
              <a:gd name="T64" fmla="*/ 2147483647 w 95"/>
              <a:gd name="T65" fmla="*/ 2147483647 h 121"/>
              <a:gd name="T66" fmla="*/ 2147483647 w 95"/>
              <a:gd name="T67" fmla="*/ 2147483647 h 121"/>
              <a:gd name="T68" fmla="*/ 2147483647 w 95"/>
              <a:gd name="T69" fmla="*/ 2147483647 h 121"/>
              <a:gd name="T70" fmla="*/ 2147483647 w 95"/>
              <a:gd name="T71" fmla="*/ 2147483647 h 121"/>
              <a:gd name="T72" fmla="*/ 2147483647 w 95"/>
              <a:gd name="T73" fmla="*/ 2147483647 h 1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1">
                <a:moveTo>
                  <a:pt x="95" y="61"/>
                </a:moveTo>
                <a:lnTo>
                  <a:pt x="94" y="48"/>
                </a:lnTo>
                <a:lnTo>
                  <a:pt x="93" y="37"/>
                </a:lnTo>
                <a:lnTo>
                  <a:pt x="89" y="26"/>
                </a:lnTo>
                <a:lnTo>
                  <a:pt x="84" y="18"/>
                </a:lnTo>
                <a:lnTo>
                  <a:pt x="78" y="10"/>
                </a:lnTo>
                <a:lnTo>
                  <a:pt x="69" y="5"/>
                </a:lnTo>
                <a:lnTo>
                  <a:pt x="65" y="2"/>
                </a:lnTo>
                <a:lnTo>
                  <a:pt x="60" y="1"/>
                </a:lnTo>
                <a:lnTo>
                  <a:pt x="54" y="0"/>
                </a:lnTo>
                <a:lnTo>
                  <a:pt x="49" y="0"/>
                </a:lnTo>
                <a:lnTo>
                  <a:pt x="42" y="0"/>
                </a:lnTo>
                <a:lnTo>
                  <a:pt x="36" y="1"/>
                </a:lnTo>
                <a:lnTo>
                  <a:pt x="31" y="2"/>
                </a:lnTo>
                <a:lnTo>
                  <a:pt x="26" y="5"/>
                </a:lnTo>
                <a:lnTo>
                  <a:pt x="17" y="10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1" y="49"/>
                </a:lnTo>
                <a:lnTo>
                  <a:pt x="0" y="62"/>
                </a:lnTo>
                <a:lnTo>
                  <a:pt x="1" y="73"/>
                </a:lnTo>
                <a:lnTo>
                  <a:pt x="2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2"/>
                </a:lnTo>
                <a:lnTo>
                  <a:pt x="25" y="117"/>
                </a:lnTo>
                <a:lnTo>
                  <a:pt x="30" y="119"/>
                </a:lnTo>
                <a:lnTo>
                  <a:pt x="35" y="121"/>
                </a:lnTo>
                <a:lnTo>
                  <a:pt x="40" y="121"/>
                </a:lnTo>
                <a:lnTo>
                  <a:pt x="46" y="121"/>
                </a:lnTo>
                <a:lnTo>
                  <a:pt x="53" y="121"/>
                </a:lnTo>
                <a:lnTo>
                  <a:pt x="58" y="120"/>
                </a:lnTo>
                <a:lnTo>
                  <a:pt x="64" y="119"/>
                </a:lnTo>
                <a:lnTo>
                  <a:pt x="69" y="117"/>
                </a:lnTo>
                <a:lnTo>
                  <a:pt x="77" y="111"/>
                </a:lnTo>
                <a:lnTo>
                  <a:pt x="84" y="103"/>
                </a:lnTo>
                <a:lnTo>
                  <a:pt x="89" y="95"/>
                </a:lnTo>
                <a:lnTo>
                  <a:pt x="93" y="83"/>
                </a:lnTo>
                <a:lnTo>
                  <a:pt x="94" y="72"/>
                </a:lnTo>
                <a:lnTo>
                  <a:pt x="95" y="61"/>
                </a:lnTo>
                <a:close/>
                <a:moveTo>
                  <a:pt x="48" y="107"/>
                </a:moveTo>
                <a:lnTo>
                  <a:pt x="40" y="106"/>
                </a:lnTo>
                <a:lnTo>
                  <a:pt x="34" y="103"/>
                </a:lnTo>
                <a:lnTo>
                  <a:pt x="29" y="98"/>
                </a:lnTo>
                <a:lnTo>
                  <a:pt x="25" y="93"/>
                </a:lnTo>
                <a:lnTo>
                  <a:pt x="22" y="86"/>
                </a:lnTo>
                <a:lnTo>
                  <a:pt x="21" y="78"/>
                </a:lnTo>
                <a:lnTo>
                  <a:pt x="20" y="69"/>
                </a:lnTo>
                <a:lnTo>
                  <a:pt x="20" y="59"/>
                </a:lnTo>
                <a:lnTo>
                  <a:pt x="20" y="50"/>
                </a:lnTo>
                <a:lnTo>
                  <a:pt x="21" y="42"/>
                </a:lnTo>
                <a:lnTo>
                  <a:pt x="22" y="34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5"/>
                </a:lnTo>
                <a:lnTo>
                  <a:pt x="48" y="15"/>
                </a:lnTo>
                <a:lnTo>
                  <a:pt x="55" y="15"/>
                </a:lnTo>
                <a:lnTo>
                  <a:pt x="61" y="19"/>
                </a:lnTo>
                <a:lnTo>
                  <a:pt x="66" y="23"/>
                </a:lnTo>
                <a:lnTo>
                  <a:pt x="69" y="29"/>
                </a:lnTo>
                <a:lnTo>
                  <a:pt x="73" y="35"/>
                </a:lnTo>
                <a:lnTo>
                  <a:pt x="74" y="43"/>
                </a:lnTo>
                <a:lnTo>
                  <a:pt x="75" y="52"/>
                </a:lnTo>
                <a:lnTo>
                  <a:pt x="75" y="59"/>
                </a:lnTo>
                <a:lnTo>
                  <a:pt x="75" y="69"/>
                </a:lnTo>
                <a:lnTo>
                  <a:pt x="74" y="78"/>
                </a:lnTo>
                <a:lnTo>
                  <a:pt x="73" y="87"/>
                </a:lnTo>
                <a:lnTo>
                  <a:pt x="70" y="93"/>
                </a:lnTo>
                <a:lnTo>
                  <a:pt x="66" y="100"/>
                </a:lnTo>
                <a:lnTo>
                  <a:pt x="61" y="103"/>
                </a:lnTo>
                <a:lnTo>
                  <a:pt x="55" y="106"/>
                </a:lnTo>
                <a:lnTo>
                  <a:pt x="48" y="10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" name="Freeform 139"/>
          <p:cNvSpPr>
            <a:spLocks/>
          </p:cNvSpPr>
          <p:nvPr/>
        </p:nvSpPr>
        <p:spPr bwMode="auto">
          <a:xfrm>
            <a:off x="9099550" y="1917700"/>
            <a:ext cx="33338" cy="63500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2147483647 h 119"/>
              <a:gd name="T26" fmla="*/ 2147483647 w 63"/>
              <a:gd name="T27" fmla="*/ 2147483647 h 119"/>
              <a:gd name="T28" fmla="*/ 2147483647 w 63"/>
              <a:gd name="T29" fmla="*/ 2147483647 h 119"/>
              <a:gd name="T30" fmla="*/ 2147483647 w 63"/>
              <a:gd name="T31" fmla="*/ 2147483647 h 119"/>
              <a:gd name="T32" fmla="*/ 2147483647 w 63"/>
              <a:gd name="T33" fmla="*/ 2147483647 h 119"/>
              <a:gd name="T34" fmla="*/ 2147483647 w 63"/>
              <a:gd name="T35" fmla="*/ 2147483647 h 119"/>
              <a:gd name="T36" fmla="*/ 2147483647 w 63"/>
              <a:gd name="T37" fmla="*/ 2147483647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2147483647 h 119"/>
              <a:gd name="T44" fmla="*/ 2147483647 w 63"/>
              <a:gd name="T45" fmla="*/ 2147483647 h 119"/>
              <a:gd name="T46" fmla="*/ 2147483647 w 63"/>
              <a:gd name="T47" fmla="*/ 2147483647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2147483647 h 119"/>
              <a:gd name="T54" fmla="*/ 2147483647 w 63"/>
              <a:gd name="T55" fmla="*/ 2147483647 h 119"/>
              <a:gd name="T56" fmla="*/ 2147483647 w 63"/>
              <a:gd name="T57" fmla="*/ 0 h 119"/>
              <a:gd name="T58" fmla="*/ 2147483647 w 63"/>
              <a:gd name="T59" fmla="*/ 0 h 119"/>
              <a:gd name="T60" fmla="*/ 2147483647 w 63"/>
              <a:gd name="T61" fmla="*/ 0 h 119"/>
              <a:gd name="T62" fmla="*/ 2147483647 w 63"/>
              <a:gd name="T63" fmla="*/ 0 h 119"/>
              <a:gd name="T64" fmla="*/ 2147483647 w 63"/>
              <a:gd name="T65" fmla="*/ 2147483647 h 119"/>
              <a:gd name="T66" fmla="*/ 2147483647 w 63"/>
              <a:gd name="T67" fmla="*/ 2147483647 h 119"/>
              <a:gd name="T68" fmla="*/ 2147483647 w 63"/>
              <a:gd name="T69" fmla="*/ 2147483647 h 119"/>
              <a:gd name="T70" fmla="*/ 2147483647 w 63"/>
              <a:gd name="T71" fmla="*/ 2147483647 h 119"/>
              <a:gd name="T72" fmla="*/ 0 w 63"/>
              <a:gd name="T73" fmla="*/ 2147483647 h 119"/>
              <a:gd name="T74" fmla="*/ 0 w 63"/>
              <a:gd name="T75" fmla="*/ 2147483647 h 119"/>
              <a:gd name="T76" fmla="*/ 2147483647 w 63"/>
              <a:gd name="T77" fmla="*/ 2147483647 h 119"/>
              <a:gd name="T78" fmla="*/ 2147483647 w 63"/>
              <a:gd name="T79" fmla="*/ 2147483647 h 119"/>
              <a:gd name="T80" fmla="*/ 2147483647 w 63"/>
              <a:gd name="T81" fmla="*/ 2147483647 h 119"/>
              <a:gd name="T82" fmla="*/ 2147483647 w 63"/>
              <a:gd name="T83" fmla="*/ 2147483647 h 119"/>
              <a:gd name="T84" fmla="*/ 2147483647 w 63"/>
              <a:gd name="T85" fmla="*/ 2147483647 h 119"/>
              <a:gd name="T86" fmla="*/ 2147483647 w 63"/>
              <a:gd name="T87" fmla="*/ 2147483647 h 119"/>
              <a:gd name="T88" fmla="*/ 2147483647 w 63"/>
              <a:gd name="T89" fmla="*/ 2147483647 h 119"/>
              <a:gd name="T90" fmla="*/ 2147483647 w 63"/>
              <a:gd name="T91" fmla="*/ 2147483647 h 119"/>
              <a:gd name="T92" fmla="*/ 2147483647 w 63"/>
              <a:gd name="T93" fmla="*/ 2147483647 h 119"/>
              <a:gd name="T94" fmla="*/ 2147483647 w 63"/>
              <a:gd name="T95" fmla="*/ 2147483647 h 119"/>
              <a:gd name="T96" fmla="*/ 2147483647 w 63"/>
              <a:gd name="T97" fmla="*/ 2147483647 h 119"/>
              <a:gd name="T98" fmla="*/ 2147483647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4"/>
                </a:lnTo>
                <a:lnTo>
                  <a:pt x="30" y="30"/>
                </a:lnTo>
                <a:lnTo>
                  <a:pt x="33" y="28"/>
                </a:lnTo>
                <a:lnTo>
                  <a:pt x="35" y="25"/>
                </a:lnTo>
                <a:lnTo>
                  <a:pt x="39" y="21"/>
                </a:lnTo>
                <a:lnTo>
                  <a:pt x="41" y="20"/>
                </a:lnTo>
                <a:lnTo>
                  <a:pt x="44" y="18"/>
                </a:lnTo>
                <a:lnTo>
                  <a:pt x="48" y="18"/>
                </a:lnTo>
                <a:lnTo>
                  <a:pt x="49" y="18"/>
                </a:lnTo>
                <a:lnTo>
                  <a:pt x="50" y="18"/>
                </a:lnTo>
                <a:lnTo>
                  <a:pt x="51" y="19"/>
                </a:lnTo>
                <a:lnTo>
                  <a:pt x="53" y="19"/>
                </a:lnTo>
                <a:lnTo>
                  <a:pt x="54" y="19"/>
                </a:lnTo>
                <a:lnTo>
                  <a:pt x="55" y="20"/>
                </a:lnTo>
                <a:lnTo>
                  <a:pt x="57" y="20"/>
                </a:lnTo>
                <a:lnTo>
                  <a:pt x="57" y="19"/>
                </a:lnTo>
                <a:lnTo>
                  <a:pt x="57" y="18"/>
                </a:lnTo>
                <a:lnTo>
                  <a:pt x="63" y="6"/>
                </a:lnTo>
                <a:lnTo>
                  <a:pt x="63" y="5"/>
                </a:lnTo>
                <a:lnTo>
                  <a:pt x="63" y="4"/>
                </a:lnTo>
                <a:lnTo>
                  <a:pt x="62" y="2"/>
                </a:lnTo>
                <a:lnTo>
                  <a:pt x="60" y="1"/>
                </a:lnTo>
                <a:lnTo>
                  <a:pt x="59" y="1"/>
                </a:lnTo>
                <a:lnTo>
                  <a:pt x="58" y="1"/>
                </a:lnTo>
                <a:lnTo>
                  <a:pt x="55" y="0"/>
                </a:lnTo>
                <a:lnTo>
                  <a:pt x="53" y="0"/>
                </a:lnTo>
                <a:lnTo>
                  <a:pt x="51" y="0"/>
                </a:lnTo>
                <a:lnTo>
                  <a:pt x="46" y="0"/>
                </a:lnTo>
                <a:lnTo>
                  <a:pt x="41" y="2"/>
                </a:lnTo>
                <a:lnTo>
                  <a:pt x="38" y="5"/>
                </a:lnTo>
                <a:lnTo>
                  <a:pt x="34" y="8"/>
                </a:lnTo>
                <a:lnTo>
                  <a:pt x="30" y="11"/>
                </a:lnTo>
                <a:lnTo>
                  <a:pt x="28" y="14"/>
                </a:lnTo>
                <a:lnTo>
                  <a:pt x="25" y="18"/>
                </a:lnTo>
                <a:lnTo>
                  <a:pt x="22" y="20"/>
                </a:lnTo>
                <a:lnTo>
                  <a:pt x="22" y="18"/>
                </a:lnTo>
                <a:lnTo>
                  <a:pt x="21" y="15"/>
                </a:lnTo>
                <a:lnTo>
                  <a:pt x="20" y="11"/>
                </a:lnTo>
                <a:lnTo>
                  <a:pt x="19" y="8"/>
                </a:lnTo>
                <a:lnTo>
                  <a:pt x="17" y="5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1"/>
                </a:lnTo>
                <a:lnTo>
                  <a:pt x="2" y="6"/>
                </a:lnTo>
                <a:lnTo>
                  <a:pt x="1" y="6"/>
                </a:lnTo>
                <a:lnTo>
                  <a:pt x="1" y="8"/>
                </a:lnTo>
                <a:lnTo>
                  <a:pt x="0" y="9"/>
                </a:lnTo>
                <a:lnTo>
                  <a:pt x="0" y="10"/>
                </a:lnTo>
                <a:lnTo>
                  <a:pt x="1" y="10"/>
                </a:lnTo>
                <a:lnTo>
                  <a:pt x="1" y="11"/>
                </a:lnTo>
                <a:lnTo>
                  <a:pt x="1" y="13"/>
                </a:lnTo>
                <a:lnTo>
                  <a:pt x="2" y="14"/>
                </a:lnTo>
                <a:lnTo>
                  <a:pt x="2" y="15"/>
                </a:lnTo>
                <a:lnTo>
                  <a:pt x="4" y="18"/>
                </a:lnTo>
                <a:lnTo>
                  <a:pt x="5" y="20"/>
                </a:lnTo>
                <a:lnTo>
                  <a:pt x="6" y="23"/>
                </a:lnTo>
                <a:lnTo>
                  <a:pt x="6" y="25"/>
                </a:lnTo>
                <a:lnTo>
                  <a:pt x="6" y="28"/>
                </a:lnTo>
                <a:lnTo>
                  <a:pt x="6" y="29"/>
                </a:lnTo>
                <a:lnTo>
                  <a:pt x="7" y="32"/>
                </a:lnTo>
                <a:lnTo>
                  <a:pt x="7" y="33"/>
                </a:lnTo>
                <a:lnTo>
                  <a:pt x="7" y="116"/>
                </a:lnTo>
                <a:lnTo>
                  <a:pt x="7" y="117"/>
                </a:lnTo>
                <a:lnTo>
                  <a:pt x="9" y="119"/>
                </a:lnTo>
                <a:lnTo>
                  <a:pt x="10" y="119"/>
                </a:lnTo>
                <a:lnTo>
                  <a:pt x="22" y="119"/>
                </a:lnTo>
                <a:lnTo>
                  <a:pt x="24" y="119"/>
                </a:lnTo>
                <a:lnTo>
                  <a:pt x="25" y="117"/>
                </a:lnTo>
                <a:lnTo>
                  <a:pt x="25" y="116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" name="Freeform 140"/>
          <p:cNvSpPr>
            <a:spLocks/>
          </p:cNvSpPr>
          <p:nvPr/>
        </p:nvSpPr>
        <p:spPr bwMode="auto">
          <a:xfrm>
            <a:off x="9140825" y="1917700"/>
            <a:ext cx="73025" cy="63500"/>
          </a:xfrm>
          <a:custGeom>
            <a:avLst/>
            <a:gdLst>
              <a:gd name="T0" fmla="*/ 2147483647 w 138"/>
              <a:gd name="T1" fmla="*/ 2147483647 h 119"/>
              <a:gd name="T2" fmla="*/ 2147483647 w 138"/>
              <a:gd name="T3" fmla="*/ 2147483647 h 119"/>
              <a:gd name="T4" fmla="*/ 2147483647 w 138"/>
              <a:gd name="T5" fmla="*/ 2147483647 h 119"/>
              <a:gd name="T6" fmla="*/ 2147483647 w 138"/>
              <a:gd name="T7" fmla="*/ 2147483647 h 119"/>
              <a:gd name="T8" fmla="*/ 2147483647 w 138"/>
              <a:gd name="T9" fmla="*/ 2147483647 h 119"/>
              <a:gd name="T10" fmla="*/ 2147483647 w 138"/>
              <a:gd name="T11" fmla="*/ 2147483647 h 119"/>
              <a:gd name="T12" fmla="*/ 2147483647 w 138"/>
              <a:gd name="T13" fmla="*/ 2147483647 h 119"/>
              <a:gd name="T14" fmla="*/ 2147483647 w 138"/>
              <a:gd name="T15" fmla="*/ 2147483647 h 119"/>
              <a:gd name="T16" fmla="*/ 2147483647 w 138"/>
              <a:gd name="T17" fmla="*/ 2147483647 h 119"/>
              <a:gd name="T18" fmla="*/ 2147483647 w 138"/>
              <a:gd name="T19" fmla="*/ 2147483647 h 119"/>
              <a:gd name="T20" fmla="*/ 2147483647 w 138"/>
              <a:gd name="T21" fmla="*/ 2147483647 h 119"/>
              <a:gd name="T22" fmla="*/ 2147483647 w 138"/>
              <a:gd name="T23" fmla="*/ 2147483647 h 119"/>
              <a:gd name="T24" fmla="*/ 2147483647 w 138"/>
              <a:gd name="T25" fmla="*/ 2147483647 h 119"/>
              <a:gd name="T26" fmla="*/ 2147483647 w 138"/>
              <a:gd name="T27" fmla="*/ 2147483647 h 119"/>
              <a:gd name="T28" fmla="*/ 2147483647 w 138"/>
              <a:gd name="T29" fmla="*/ 2147483647 h 119"/>
              <a:gd name="T30" fmla="*/ 2147483647 w 138"/>
              <a:gd name="T31" fmla="*/ 2147483647 h 119"/>
              <a:gd name="T32" fmla="*/ 2147483647 w 138"/>
              <a:gd name="T33" fmla="*/ 2147483647 h 119"/>
              <a:gd name="T34" fmla="*/ 2147483647 w 138"/>
              <a:gd name="T35" fmla="*/ 2147483647 h 119"/>
              <a:gd name="T36" fmla="*/ 2147483647 w 138"/>
              <a:gd name="T37" fmla="*/ 2147483647 h 119"/>
              <a:gd name="T38" fmla="*/ 2147483647 w 138"/>
              <a:gd name="T39" fmla="*/ 2147483647 h 119"/>
              <a:gd name="T40" fmla="*/ 2147483647 w 138"/>
              <a:gd name="T41" fmla="*/ 2147483647 h 119"/>
              <a:gd name="T42" fmla="*/ 2147483647 w 138"/>
              <a:gd name="T43" fmla="*/ 2147483647 h 119"/>
              <a:gd name="T44" fmla="*/ 2147483647 w 138"/>
              <a:gd name="T45" fmla="*/ 2147483647 h 119"/>
              <a:gd name="T46" fmla="*/ 2147483647 w 138"/>
              <a:gd name="T47" fmla="*/ 2147483647 h 119"/>
              <a:gd name="T48" fmla="*/ 2147483647 w 138"/>
              <a:gd name="T49" fmla="*/ 2147483647 h 119"/>
              <a:gd name="T50" fmla="*/ 2147483647 w 138"/>
              <a:gd name="T51" fmla="*/ 2147483647 h 119"/>
              <a:gd name="T52" fmla="*/ 2147483647 w 138"/>
              <a:gd name="T53" fmla="*/ 2147483647 h 119"/>
              <a:gd name="T54" fmla="*/ 2147483647 w 138"/>
              <a:gd name="T55" fmla="*/ 2147483647 h 119"/>
              <a:gd name="T56" fmla="*/ 2147483647 w 138"/>
              <a:gd name="T57" fmla="*/ 2147483647 h 119"/>
              <a:gd name="T58" fmla="*/ 2147483647 w 138"/>
              <a:gd name="T59" fmla="*/ 2147483647 h 119"/>
              <a:gd name="T60" fmla="*/ 2147483647 w 138"/>
              <a:gd name="T61" fmla="*/ 2147483647 h 119"/>
              <a:gd name="T62" fmla="*/ 2147483647 w 138"/>
              <a:gd name="T63" fmla="*/ 2147483647 h 119"/>
              <a:gd name="T64" fmla="*/ 2147483647 w 138"/>
              <a:gd name="T65" fmla="*/ 2147483647 h 119"/>
              <a:gd name="T66" fmla="*/ 2147483647 w 138"/>
              <a:gd name="T67" fmla="*/ 2147483647 h 119"/>
              <a:gd name="T68" fmla="*/ 2147483647 w 138"/>
              <a:gd name="T69" fmla="*/ 2147483647 h 119"/>
              <a:gd name="T70" fmla="*/ 2147483647 w 138"/>
              <a:gd name="T71" fmla="*/ 2147483647 h 119"/>
              <a:gd name="T72" fmla="*/ 2147483647 w 138"/>
              <a:gd name="T73" fmla="*/ 2147483647 h 119"/>
              <a:gd name="T74" fmla="*/ 2147483647 w 138"/>
              <a:gd name="T75" fmla="*/ 0 h 119"/>
              <a:gd name="T76" fmla="*/ 2147483647 w 138"/>
              <a:gd name="T77" fmla="*/ 2147483647 h 119"/>
              <a:gd name="T78" fmla="*/ 2147483647 w 138"/>
              <a:gd name="T79" fmla="*/ 2147483647 h 119"/>
              <a:gd name="T80" fmla="*/ 2147483647 w 138"/>
              <a:gd name="T81" fmla="*/ 2147483647 h 119"/>
              <a:gd name="T82" fmla="*/ 2147483647 w 138"/>
              <a:gd name="T83" fmla="*/ 2147483647 h 119"/>
              <a:gd name="T84" fmla="*/ 2147483647 w 138"/>
              <a:gd name="T85" fmla="*/ 0 h 119"/>
              <a:gd name="T86" fmla="*/ 2147483647 w 138"/>
              <a:gd name="T87" fmla="*/ 0 h 119"/>
              <a:gd name="T88" fmla="*/ 2147483647 w 138"/>
              <a:gd name="T89" fmla="*/ 0 h 119"/>
              <a:gd name="T90" fmla="*/ 2147483647 w 138"/>
              <a:gd name="T91" fmla="*/ 2147483647 h 119"/>
              <a:gd name="T92" fmla="*/ 0 w 138"/>
              <a:gd name="T93" fmla="*/ 2147483647 h 119"/>
              <a:gd name="T94" fmla="*/ 0 w 138"/>
              <a:gd name="T95" fmla="*/ 2147483647 h 119"/>
              <a:gd name="T96" fmla="*/ 0 w 138"/>
              <a:gd name="T97" fmla="*/ 2147483647 h 119"/>
              <a:gd name="T98" fmla="*/ 2147483647 w 138"/>
              <a:gd name="T99" fmla="*/ 2147483647 h 119"/>
              <a:gd name="T100" fmla="*/ 2147483647 w 138"/>
              <a:gd name="T101" fmla="*/ 2147483647 h 119"/>
              <a:gd name="T102" fmla="*/ 2147483647 w 138"/>
              <a:gd name="T103" fmla="*/ 2147483647 h 119"/>
              <a:gd name="T104" fmla="*/ 2147483647 w 138"/>
              <a:gd name="T105" fmla="*/ 2147483647 h 119"/>
              <a:gd name="T106" fmla="*/ 2147483647 w 138"/>
              <a:gd name="T107" fmla="*/ 2147483647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8" h="119">
                <a:moveTo>
                  <a:pt x="5" y="116"/>
                </a:moveTo>
                <a:lnTo>
                  <a:pt x="5" y="116"/>
                </a:lnTo>
                <a:lnTo>
                  <a:pt x="5" y="117"/>
                </a:lnTo>
                <a:lnTo>
                  <a:pt x="6" y="119"/>
                </a:lnTo>
                <a:lnTo>
                  <a:pt x="8" y="119"/>
                </a:lnTo>
                <a:lnTo>
                  <a:pt x="20" y="119"/>
                </a:lnTo>
                <a:lnTo>
                  <a:pt x="21" y="119"/>
                </a:lnTo>
                <a:lnTo>
                  <a:pt x="23" y="117"/>
                </a:lnTo>
                <a:lnTo>
                  <a:pt x="23" y="116"/>
                </a:lnTo>
                <a:lnTo>
                  <a:pt x="23" y="26"/>
                </a:lnTo>
                <a:lnTo>
                  <a:pt x="24" y="25"/>
                </a:lnTo>
                <a:lnTo>
                  <a:pt x="27" y="23"/>
                </a:lnTo>
                <a:lnTo>
                  <a:pt x="29" y="21"/>
                </a:lnTo>
                <a:lnTo>
                  <a:pt x="32" y="20"/>
                </a:lnTo>
                <a:lnTo>
                  <a:pt x="35" y="18"/>
                </a:lnTo>
                <a:lnTo>
                  <a:pt x="39" y="18"/>
                </a:lnTo>
                <a:lnTo>
                  <a:pt x="42" y="16"/>
                </a:lnTo>
                <a:lnTo>
                  <a:pt x="47" y="16"/>
                </a:lnTo>
                <a:lnTo>
                  <a:pt x="50" y="16"/>
                </a:lnTo>
                <a:lnTo>
                  <a:pt x="54" y="18"/>
                </a:lnTo>
                <a:lnTo>
                  <a:pt x="57" y="19"/>
                </a:lnTo>
                <a:lnTo>
                  <a:pt x="59" y="21"/>
                </a:lnTo>
                <a:lnTo>
                  <a:pt x="61" y="25"/>
                </a:lnTo>
                <a:lnTo>
                  <a:pt x="61" y="28"/>
                </a:lnTo>
                <a:lnTo>
                  <a:pt x="62" y="32"/>
                </a:lnTo>
                <a:lnTo>
                  <a:pt x="62" y="35"/>
                </a:lnTo>
                <a:lnTo>
                  <a:pt x="62" y="116"/>
                </a:lnTo>
                <a:lnTo>
                  <a:pt x="62" y="117"/>
                </a:lnTo>
                <a:lnTo>
                  <a:pt x="63" y="119"/>
                </a:lnTo>
                <a:lnTo>
                  <a:pt x="64" y="119"/>
                </a:lnTo>
                <a:lnTo>
                  <a:pt x="77" y="119"/>
                </a:lnTo>
                <a:lnTo>
                  <a:pt x="78" y="119"/>
                </a:lnTo>
                <a:lnTo>
                  <a:pt x="80" y="117"/>
                </a:lnTo>
                <a:lnTo>
                  <a:pt x="80" y="116"/>
                </a:lnTo>
                <a:lnTo>
                  <a:pt x="80" y="25"/>
                </a:lnTo>
                <a:lnTo>
                  <a:pt x="82" y="24"/>
                </a:lnTo>
                <a:lnTo>
                  <a:pt x="85" y="23"/>
                </a:lnTo>
                <a:lnTo>
                  <a:pt x="87" y="21"/>
                </a:lnTo>
                <a:lnTo>
                  <a:pt x="90" y="20"/>
                </a:lnTo>
                <a:lnTo>
                  <a:pt x="92" y="18"/>
                </a:lnTo>
                <a:lnTo>
                  <a:pt x="96" y="18"/>
                </a:lnTo>
                <a:lnTo>
                  <a:pt x="100" y="16"/>
                </a:lnTo>
                <a:lnTo>
                  <a:pt x="104" y="16"/>
                </a:lnTo>
                <a:lnTo>
                  <a:pt x="107" y="16"/>
                </a:lnTo>
                <a:lnTo>
                  <a:pt x="111" y="18"/>
                </a:lnTo>
                <a:lnTo>
                  <a:pt x="114" y="19"/>
                </a:lnTo>
                <a:lnTo>
                  <a:pt x="116" y="21"/>
                </a:lnTo>
                <a:lnTo>
                  <a:pt x="117" y="25"/>
                </a:lnTo>
                <a:lnTo>
                  <a:pt x="119" y="28"/>
                </a:lnTo>
                <a:lnTo>
                  <a:pt x="119" y="32"/>
                </a:lnTo>
                <a:lnTo>
                  <a:pt x="119" y="35"/>
                </a:lnTo>
                <a:lnTo>
                  <a:pt x="119" y="116"/>
                </a:lnTo>
                <a:lnTo>
                  <a:pt x="119" y="117"/>
                </a:lnTo>
                <a:lnTo>
                  <a:pt x="120" y="117"/>
                </a:lnTo>
                <a:lnTo>
                  <a:pt x="120" y="119"/>
                </a:lnTo>
                <a:lnTo>
                  <a:pt x="121" y="119"/>
                </a:lnTo>
                <a:lnTo>
                  <a:pt x="134" y="119"/>
                </a:lnTo>
                <a:lnTo>
                  <a:pt x="135" y="119"/>
                </a:lnTo>
                <a:lnTo>
                  <a:pt x="136" y="119"/>
                </a:lnTo>
                <a:lnTo>
                  <a:pt x="136" y="117"/>
                </a:lnTo>
                <a:lnTo>
                  <a:pt x="138" y="116"/>
                </a:lnTo>
                <a:lnTo>
                  <a:pt x="138" y="35"/>
                </a:lnTo>
                <a:lnTo>
                  <a:pt x="136" y="29"/>
                </a:lnTo>
                <a:lnTo>
                  <a:pt x="136" y="23"/>
                </a:lnTo>
                <a:lnTo>
                  <a:pt x="135" y="16"/>
                </a:lnTo>
                <a:lnTo>
                  <a:pt x="133" y="11"/>
                </a:lnTo>
                <a:lnTo>
                  <a:pt x="129" y="6"/>
                </a:lnTo>
                <a:lnTo>
                  <a:pt x="124" y="2"/>
                </a:lnTo>
                <a:lnTo>
                  <a:pt x="117" y="1"/>
                </a:lnTo>
                <a:lnTo>
                  <a:pt x="109" y="0"/>
                </a:lnTo>
                <a:lnTo>
                  <a:pt x="105" y="0"/>
                </a:lnTo>
                <a:lnTo>
                  <a:pt x="100" y="1"/>
                </a:lnTo>
                <a:lnTo>
                  <a:pt x="96" y="2"/>
                </a:lnTo>
                <a:lnTo>
                  <a:pt x="91" y="5"/>
                </a:lnTo>
                <a:lnTo>
                  <a:pt x="87" y="8"/>
                </a:lnTo>
                <a:lnTo>
                  <a:pt x="83" y="10"/>
                </a:lnTo>
                <a:lnTo>
                  <a:pt x="80" y="13"/>
                </a:lnTo>
                <a:lnTo>
                  <a:pt x="77" y="14"/>
                </a:lnTo>
                <a:lnTo>
                  <a:pt x="76" y="11"/>
                </a:lnTo>
                <a:lnTo>
                  <a:pt x="73" y="8"/>
                </a:lnTo>
                <a:lnTo>
                  <a:pt x="72" y="5"/>
                </a:lnTo>
                <a:lnTo>
                  <a:pt x="69" y="4"/>
                </a:lnTo>
                <a:lnTo>
                  <a:pt x="66" y="2"/>
                </a:lnTo>
                <a:lnTo>
                  <a:pt x="62" y="1"/>
                </a:lnTo>
                <a:lnTo>
                  <a:pt x="57" y="0"/>
                </a:lnTo>
                <a:lnTo>
                  <a:pt x="52" y="0"/>
                </a:lnTo>
                <a:lnTo>
                  <a:pt x="48" y="0"/>
                </a:lnTo>
                <a:lnTo>
                  <a:pt x="43" y="1"/>
                </a:lnTo>
                <a:lnTo>
                  <a:pt x="39" y="2"/>
                </a:lnTo>
                <a:lnTo>
                  <a:pt x="34" y="5"/>
                </a:lnTo>
                <a:lnTo>
                  <a:pt x="30" y="8"/>
                </a:lnTo>
                <a:lnTo>
                  <a:pt x="27" y="9"/>
                </a:lnTo>
                <a:lnTo>
                  <a:pt x="23" y="11"/>
                </a:lnTo>
                <a:lnTo>
                  <a:pt x="20" y="14"/>
                </a:lnTo>
                <a:lnTo>
                  <a:pt x="20" y="13"/>
                </a:lnTo>
                <a:lnTo>
                  <a:pt x="20" y="11"/>
                </a:lnTo>
                <a:lnTo>
                  <a:pt x="19" y="9"/>
                </a:lnTo>
                <a:lnTo>
                  <a:pt x="18" y="6"/>
                </a:lnTo>
                <a:lnTo>
                  <a:pt x="18" y="4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1"/>
                </a:lnTo>
                <a:lnTo>
                  <a:pt x="1" y="6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1" y="11"/>
                </a:lnTo>
                <a:lnTo>
                  <a:pt x="3" y="13"/>
                </a:lnTo>
                <a:lnTo>
                  <a:pt x="3" y="15"/>
                </a:lnTo>
                <a:lnTo>
                  <a:pt x="4" y="16"/>
                </a:lnTo>
                <a:lnTo>
                  <a:pt x="4" y="19"/>
                </a:lnTo>
                <a:lnTo>
                  <a:pt x="4" y="20"/>
                </a:lnTo>
                <a:lnTo>
                  <a:pt x="4" y="23"/>
                </a:lnTo>
                <a:lnTo>
                  <a:pt x="4" y="25"/>
                </a:lnTo>
                <a:lnTo>
                  <a:pt x="5" y="26"/>
                </a:lnTo>
                <a:lnTo>
                  <a:pt x="5" y="29"/>
                </a:lnTo>
                <a:lnTo>
                  <a:pt x="5" y="32"/>
                </a:lnTo>
                <a:lnTo>
                  <a:pt x="5" y="33"/>
                </a:lnTo>
                <a:lnTo>
                  <a:pt x="5" y="11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" name="Freeform 141"/>
          <p:cNvSpPr>
            <a:spLocks noEditPoints="1"/>
          </p:cNvSpPr>
          <p:nvPr/>
        </p:nvSpPr>
        <p:spPr bwMode="auto">
          <a:xfrm>
            <a:off x="9226550" y="1917700"/>
            <a:ext cx="47625" cy="63500"/>
          </a:xfrm>
          <a:custGeom>
            <a:avLst/>
            <a:gdLst>
              <a:gd name="T0" fmla="*/ 2147483647 w 88"/>
              <a:gd name="T1" fmla="*/ 2147483647 h 121"/>
              <a:gd name="T2" fmla="*/ 2147483647 w 88"/>
              <a:gd name="T3" fmla="*/ 2147483647 h 121"/>
              <a:gd name="T4" fmla="*/ 2147483647 w 88"/>
              <a:gd name="T5" fmla="*/ 0 h 121"/>
              <a:gd name="T6" fmla="*/ 2147483647 w 88"/>
              <a:gd name="T7" fmla="*/ 2147483647 h 121"/>
              <a:gd name="T8" fmla="*/ 2147483647 w 88"/>
              <a:gd name="T9" fmla="*/ 2147483647 h 121"/>
              <a:gd name="T10" fmla="*/ 2147483647 w 88"/>
              <a:gd name="T11" fmla="*/ 2147483647 h 121"/>
              <a:gd name="T12" fmla="*/ 2147483647 w 88"/>
              <a:gd name="T13" fmla="*/ 2147483647 h 121"/>
              <a:gd name="T14" fmla="*/ 2147483647 w 88"/>
              <a:gd name="T15" fmla="*/ 2147483647 h 121"/>
              <a:gd name="T16" fmla="*/ 2147483647 w 88"/>
              <a:gd name="T17" fmla="*/ 2147483647 h 121"/>
              <a:gd name="T18" fmla="*/ 2147483647 w 88"/>
              <a:gd name="T19" fmla="*/ 2147483647 h 121"/>
              <a:gd name="T20" fmla="*/ 2147483647 w 88"/>
              <a:gd name="T21" fmla="*/ 2147483647 h 121"/>
              <a:gd name="T22" fmla="*/ 2147483647 w 88"/>
              <a:gd name="T23" fmla="*/ 2147483647 h 121"/>
              <a:gd name="T24" fmla="*/ 2147483647 w 88"/>
              <a:gd name="T25" fmla="*/ 2147483647 h 121"/>
              <a:gd name="T26" fmla="*/ 2147483647 w 88"/>
              <a:gd name="T27" fmla="*/ 2147483647 h 121"/>
              <a:gd name="T28" fmla="*/ 2147483647 w 88"/>
              <a:gd name="T29" fmla="*/ 2147483647 h 121"/>
              <a:gd name="T30" fmla="*/ 2147483647 w 88"/>
              <a:gd name="T31" fmla="*/ 2147483647 h 121"/>
              <a:gd name="T32" fmla="*/ 2147483647 w 88"/>
              <a:gd name="T33" fmla="*/ 2147483647 h 121"/>
              <a:gd name="T34" fmla="*/ 2147483647 w 88"/>
              <a:gd name="T35" fmla="*/ 2147483647 h 121"/>
              <a:gd name="T36" fmla="*/ 2147483647 w 88"/>
              <a:gd name="T37" fmla="*/ 2147483647 h 121"/>
              <a:gd name="T38" fmla="*/ 2147483647 w 88"/>
              <a:gd name="T39" fmla="*/ 2147483647 h 121"/>
              <a:gd name="T40" fmla="*/ 0 w 88"/>
              <a:gd name="T41" fmla="*/ 2147483647 h 121"/>
              <a:gd name="T42" fmla="*/ 2147483647 w 88"/>
              <a:gd name="T43" fmla="*/ 2147483647 h 121"/>
              <a:gd name="T44" fmla="*/ 2147483647 w 88"/>
              <a:gd name="T45" fmla="*/ 2147483647 h 121"/>
              <a:gd name="T46" fmla="*/ 2147483647 w 88"/>
              <a:gd name="T47" fmla="*/ 2147483647 h 121"/>
              <a:gd name="T48" fmla="*/ 2147483647 w 88"/>
              <a:gd name="T49" fmla="*/ 2147483647 h 121"/>
              <a:gd name="T50" fmla="*/ 2147483647 w 88"/>
              <a:gd name="T51" fmla="*/ 2147483647 h 121"/>
              <a:gd name="T52" fmla="*/ 2147483647 w 88"/>
              <a:gd name="T53" fmla="*/ 2147483647 h 121"/>
              <a:gd name="T54" fmla="*/ 2147483647 w 88"/>
              <a:gd name="T55" fmla="*/ 2147483647 h 121"/>
              <a:gd name="T56" fmla="*/ 2147483647 w 88"/>
              <a:gd name="T57" fmla="*/ 2147483647 h 121"/>
              <a:gd name="T58" fmla="*/ 2147483647 w 88"/>
              <a:gd name="T59" fmla="*/ 2147483647 h 121"/>
              <a:gd name="T60" fmla="*/ 2147483647 w 88"/>
              <a:gd name="T61" fmla="*/ 2147483647 h 121"/>
              <a:gd name="T62" fmla="*/ 2147483647 w 88"/>
              <a:gd name="T63" fmla="*/ 2147483647 h 121"/>
              <a:gd name="T64" fmla="*/ 2147483647 w 88"/>
              <a:gd name="T65" fmla="*/ 2147483647 h 121"/>
              <a:gd name="T66" fmla="*/ 2147483647 w 88"/>
              <a:gd name="T67" fmla="*/ 2147483647 h 121"/>
              <a:gd name="T68" fmla="*/ 2147483647 w 88"/>
              <a:gd name="T69" fmla="*/ 2147483647 h 121"/>
              <a:gd name="T70" fmla="*/ 2147483647 w 88"/>
              <a:gd name="T71" fmla="*/ 2147483647 h 121"/>
              <a:gd name="T72" fmla="*/ 2147483647 w 88"/>
              <a:gd name="T73" fmla="*/ 2147483647 h 121"/>
              <a:gd name="T74" fmla="*/ 2147483647 w 88"/>
              <a:gd name="T75" fmla="*/ 2147483647 h 121"/>
              <a:gd name="T76" fmla="*/ 2147483647 w 88"/>
              <a:gd name="T77" fmla="*/ 2147483647 h 121"/>
              <a:gd name="T78" fmla="*/ 2147483647 w 88"/>
              <a:gd name="T79" fmla="*/ 2147483647 h 121"/>
              <a:gd name="T80" fmla="*/ 2147483647 w 88"/>
              <a:gd name="T81" fmla="*/ 2147483647 h 121"/>
              <a:gd name="T82" fmla="*/ 2147483647 w 88"/>
              <a:gd name="T83" fmla="*/ 2147483647 h 121"/>
              <a:gd name="T84" fmla="*/ 2147483647 w 88"/>
              <a:gd name="T85" fmla="*/ 2147483647 h 121"/>
              <a:gd name="T86" fmla="*/ 2147483647 w 88"/>
              <a:gd name="T87" fmla="*/ 2147483647 h 121"/>
              <a:gd name="T88" fmla="*/ 2147483647 w 88"/>
              <a:gd name="T89" fmla="*/ 2147483647 h 121"/>
              <a:gd name="T90" fmla="*/ 2147483647 w 88"/>
              <a:gd name="T91" fmla="*/ 2147483647 h 121"/>
              <a:gd name="T92" fmla="*/ 2147483647 w 88"/>
              <a:gd name="T93" fmla="*/ 2147483647 h 121"/>
              <a:gd name="T94" fmla="*/ 2147483647 w 88"/>
              <a:gd name="T95" fmla="*/ 2147483647 h 121"/>
              <a:gd name="T96" fmla="*/ 2147483647 w 88"/>
              <a:gd name="T97" fmla="*/ 2147483647 h 1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8" h="121">
                <a:moveTo>
                  <a:pt x="81" y="34"/>
                </a:moveTo>
                <a:lnTo>
                  <a:pt x="81" y="26"/>
                </a:lnTo>
                <a:lnTo>
                  <a:pt x="80" y="20"/>
                </a:lnTo>
                <a:lnTo>
                  <a:pt x="77" y="14"/>
                </a:lnTo>
                <a:lnTo>
                  <a:pt x="73" y="9"/>
                </a:lnTo>
                <a:lnTo>
                  <a:pt x="68" y="5"/>
                </a:lnTo>
                <a:lnTo>
                  <a:pt x="62" y="2"/>
                </a:lnTo>
                <a:lnTo>
                  <a:pt x="53" y="0"/>
                </a:lnTo>
                <a:lnTo>
                  <a:pt x="44" y="0"/>
                </a:lnTo>
                <a:lnTo>
                  <a:pt x="38" y="0"/>
                </a:lnTo>
                <a:lnTo>
                  <a:pt x="32" y="1"/>
                </a:lnTo>
                <a:lnTo>
                  <a:pt x="25" y="2"/>
                </a:lnTo>
                <a:lnTo>
                  <a:pt x="19" y="4"/>
                </a:lnTo>
                <a:lnTo>
                  <a:pt x="14" y="5"/>
                </a:lnTo>
                <a:lnTo>
                  <a:pt x="10" y="8"/>
                </a:lnTo>
                <a:lnTo>
                  <a:pt x="8" y="9"/>
                </a:lnTo>
                <a:lnTo>
                  <a:pt x="6" y="11"/>
                </a:lnTo>
                <a:lnTo>
                  <a:pt x="6" y="13"/>
                </a:lnTo>
                <a:lnTo>
                  <a:pt x="8" y="13"/>
                </a:lnTo>
                <a:lnTo>
                  <a:pt x="8" y="14"/>
                </a:lnTo>
                <a:lnTo>
                  <a:pt x="10" y="23"/>
                </a:lnTo>
                <a:lnTo>
                  <a:pt x="11" y="23"/>
                </a:lnTo>
                <a:lnTo>
                  <a:pt x="11" y="24"/>
                </a:lnTo>
                <a:lnTo>
                  <a:pt x="13" y="24"/>
                </a:lnTo>
                <a:lnTo>
                  <a:pt x="14" y="23"/>
                </a:lnTo>
                <a:lnTo>
                  <a:pt x="15" y="23"/>
                </a:lnTo>
                <a:lnTo>
                  <a:pt x="18" y="21"/>
                </a:lnTo>
                <a:lnTo>
                  <a:pt x="22" y="20"/>
                </a:lnTo>
                <a:lnTo>
                  <a:pt x="25" y="19"/>
                </a:lnTo>
                <a:lnTo>
                  <a:pt x="30" y="18"/>
                </a:lnTo>
                <a:lnTo>
                  <a:pt x="35" y="16"/>
                </a:lnTo>
                <a:lnTo>
                  <a:pt x="42" y="16"/>
                </a:lnTo>
                <a:lnTo>
                  <a:pt x="47" y="16"/>
                </a:lnTo>
                <a:lnTo>
                  <a:pt x="52" y="18"/>
                </a:lnTo>
                <a:lnTo>
                  <a:pt x="56" y="19"/>
                </a:lnTo>
                <a:lnTo>
                  <a:pt x="58" y="21"/>
                </a:lnTo>
                <a:lnTo>
                  <a:pt x="61" y="25"/>
                </a:lnTo>
                <a:lnTo>
                  <a:pt x="62" y="28"/>
                </a:lnTo>
                <a:lnTo>
                  <a:pt x="63" y="33"/>
                </a:lnTo>
                <a:lnTo>
                  <a:pt x="63" y="38"/>
                </a:lnTo>
                <a:lnTo>
                  <a:pt x="63" y="47"/>
                </a:lnTo>
                <a:lnTo>
                  <a:pt x="56" y="47"/>
                </a:lnTo>
                <a:lnTo>
                  <a:pt x="47" y="47"/>
                </a:lnTo>
                <a:lnTo>
                  <a:pt x="37" y="49"/>
                </a:lnTo>
                <a:lnTo>
                  <a:pt x="25" y="52"/>
                </a:lnTo>
                <a:lnTo>
                  <a:pt x="20" y="54"/>
                </a:lnTo>
                <a:lnTo>
                  <a:pt x="17" y="57"/>
                </a:lnTo>
                <a:lnTo>
                  <a:pt x="11" y="61"/>
                </a:lnTo>
                <a:lnTo>
                  <a:pt x="8" y="64"/>
                </a:lnTo>
                <a:lnTo>
                  <a:pt x="4" y="69"/>
                </a:lnTo>
                <a:lnTo>
                  <a:pt x="3" y="74"/>
                </a:lnTo>
                <a:lnTo>
                  <a:pt x="0" y="81"/>
                </a:lnTo>
                <a:lnTo>
                  <a:pt x="0" y="88"/>
                </a:lnTo>
                <a:lnTo>
                  <a:pt x="0" y="96"/>
                </a:lnTo>
                <a:lnTo>
                  <a:pt x="3" y="102"/>
                </a:lnTo>
                <a:lnTo>
                  <a:pt x="5" y="109"/>
                </a:lnTo>
                <a:lnTo>
                  <a:pt x="9" y="112"/>
                </a:lnTo>
                <a:lnTo>
                  <a:pt x="13" y="116"/>
                </a:lnTo>
                <a:lnTo>
                  <a:pt x="18" y="120"/>
                </a:lnTo>
                <a:lnTo>
                  <a:pt x="24" y="121"/>
                </a:lnTo>
                <a:lnTo>
                  <a:pt x="32" y="121"/>
                </a:lnTo>
                <a:lnTo>
                  <a:pt x="38" y="121"/>
                </a:lnTo>
                <a:lnTo>
                  <a:pt x="44" y="120"/>
                </a:lnTo>
                <a:lnTo>
                  <a:pt x="51" y="117"/>
                </a:lnTo>
                <a:lnTo>
                  <a:pt x="54" y="115"/>
                </a:lnTo>
                <a:lnTo>
                  <a:pt x="58" y="112"/>
                </a:lnTo>
                <a:lnTo>
                  <a:pt x="62" y="110"/>
                </a:lnTo>
                <a:lnTo>
                  <a:pt x="64" y="107"/>
                </a:lnTo>
                <a:lnTo>
                  <a:pt x="66" y="106"/>
                </a:lnTo>
                <a:lnTo>
                  <a:pt x="66" y="107"/>
                </a:lnTo>
                <a:lnTo>
                  <a:pt x="67" y="110"/>
                </a:lnTo>
                <a:lnTo>
                  <a:pt x="68" y="112"/>
                </a:lnTo>
                <a:lnTo>
                  <a:pt x="70" y="115"/>
                </a:lnTo>
                <a:lnTo>
                  <a:pt x="71" y="117"/>
                </a:lnTo>
                <a:lnTo>
                  <a:pt x="72" y="120"/>
                </a:lnTo>
                <a:lnTo>
                  <a:pt x="73" y="121"/>
                </a:lnTo>
                <a:lnTo>
                  <a:pt x="75" y="121"/>
                </a:lnTo>
                <a:lnTo>
                  <a:pt x="76" y="121"/>
                </a:lnTo>
                <a:lnTo>
                  <a:pt x="77" y="121"/>
                </a:lnTo>
                <a:lnTo>
                  <a:pt x="86" y="115"/>
                </a:lnTo>
                <a:lnTo>
                  <a:pt x="87" y="115"/>
                </a:lnTo>
                <a:lnTo>
                  <a:pt x="88" y="114"/>
                </a:lnTo>
                <a:lnTo>
                  <a:pt x="88" y="112"/>
                </a:lnTo>
                <a:lnTo>
                  <a:pt x="87" y="112"/>
                </a:lnTo>
                <a:lnTo>
                  <a:pt x="87" y="111"/>
                </a:lnTo>
                <a:lnTo>
                  <a:pt x="86" y="110"/>
                </a:lnTo>
                <a:lnTo>
                  <a:pt x="86" y="109"/>
                </a:lnTo>
                <a:lnTo>
                  <a:pt x="85" y="107"/>
                </a:lnTo>
                <a:lnTo>
                  <a:pt x="85" y="106"/>
                </a:lnTo>
                <a:lnTo>
                  <a:pt x="83" y="105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2" y="96"/>
                </a:lnTo>
                <a:lnTo>
                  <a:pt x="81" y="93"/>
                </a:lnTo>
                <a:lnTo>
                  <a:pt x="81" y="90"/>
                </a:lnTo>
                <a:lnTo>
                  <a:pt x="81" y="86"/>
                </a:lnTo>
                <a:lnTo>
                  <a:pt x="81" y="81"/>
                </a:lnTo>
                <a:lnTo>
                  <a:pt x="81" y="34"/>
                </a:lnTo>
                <a:close/>
                <a:moveTo>
                  <a:pt x="63" y="92"/>
                </a:moveTo>
                <a:lnTo>
                  <a:pt x="61" y="93"/>
                </a:lnTo>
                <a:lnTo>
                  <a:pt x="58" y="96"/>
                </a:lnTo>
                <a:lnTo>
                  <a:pt x="56" y="98"/>
                </a:lnTo>
                <a:lnTo>
                  <a:pt x="52" y="101"/>
                </a:lnTo>
                <a:lnTo>
                  <a:pt x="48" y="103"/>
                </a:lnTo>
                <a:lnTo>
                  <a:pt x="44" y="105"/>
                </a:lnTo>
                <a:lnTo>
                  <a:pt x="41" y="106"/>
                </a:lnTo>
                <a:lnTo>
                  <a:pt x="35" y="107"/>
                </a:lnTo>
                <a:lnTo>
                  <a:pt x="32" y="106"/>
                </a:lnTo>
                <a:lnTo>
                  <a:pt x="28" y="105"/>
                </a:lnTo>
                <a:lnTo>
                  <a:pt x="24" y="103"/>
                </a:lnTo>
                <a:lnTo>
                  <a:pt x="22" y="100"/>
                </a:lnTo>
                <a:lnTo>
                  <a:pt x="20" y="97"/>
                </a:lnTo>
                <a:lnTo>
                  <a:pt x="19" y="93"/>
                </a:lnTo>
                <a:lnTo>
                  <a:pt x="18" y="90"/>
                </a:lnTo>
                <a:lnTo>
                  <a:pt x="18" y="87"/>
                </a:lnTo>
                <a:lnTo>
                  <a:pt x="18" y="82"/>
                </a:lnTo>
                <a:lnTo>
                  <a:pt x="19" y="78"/>
                </a:lnTo>
                <a:lnTo>
                  <a:pt x="22" y="74"/>
                </a:lnTo>
                <a:lnTo>
                  <a:pt x="24" y="72"/>
                </a:lnTo>
                <a:lnTo>
                  <a:pt x="29" y="67"/>
                </a:lnTo>
                <a:lnTo>
                  <a:pt x="37" y="64"/>
                </a:lnTo>
                <a:lnTo>
                  <a:pt x="44" y="63"/>
                </a:lnTo>
                <a:lnTo>
                  <a:pt x="52" y="62"/>
                </a:lnTo>
                <a:lnTo>
                  <a:pt x="58" y="61"/>
                </a:lnTo>
                <a:lnTo>
                  <a:pt x="63" y="61"/>
                </a:lnTo>
                <a:lnTo>
                  <a:pt x="63" y="9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3" name="Freeform 142"/>
          <p:cNvSpPr>
            <a:spLocks/>
          </p:cNvSpPr>
          <p:nvPr/>
        </p:nvSpPr>
        <p:spPr bwMode="auto">
          <a:xfrm>
            <a:off x="9288463" y="1917700"/>
            <a:ext cx="47625" cy="63500"/>
          </a:xfrm>
          <a:custGeom>
            <a:avLst/>
            <a:gdLst>
              <a:gd name="T0" fmla="*/ 2147483647 w 89"/>
              <a:gd name="T1" fmla="*/ 2147483647 h 119"/>
              <a:gd name="T2" fmla="*/ 2147483647 w 89"/>
              <a:gd name="T3" fmla="*/ 2147483647 h 119"/>
              <a:gd name="T4" fmla="*/ 2147483647 w 89"/>
              <a:gd name="T5" fmla="*/ 2147483647 h 119"/>
              <a:gd name="T6" fmla="*/ 2147483647 w 89"/>
              <a:gd name="T7" fmla="*/ 2147483647 h 119"/>
              <a:gd name="T8" fmla="*/ 2147483647 w 89"/>
              <a:gd name="T9" fmla="*/ 0 h 119"/>
              <a:gd name="T10" fmla="*/ 2147483647 w 89"/>
              <a:gd name="T11" fmla="*/ 2147483647 h 119"/>
              <a:gd name="T12" fmla="*/ 2147483647 w 89"/>
              <a:gd name="T13" fmla="*/ 2147483647 h 119"/>
              <a:gd name="T14" fmla="*/ 2147483647 w 89"/>
              <a:gd name="T15" fmla="*/ 2147483647 h 119"/>
              <a:gd name="T16" fmla="*/ 2147483647 w 89"/>
              <a:gd name="T17" fmla="*/ 2147483647 h 119"/>
              <a:gd name="T18" fmla="*/ 2147483647 w 89"/>
              <a:gd name="T19" fmla="*/ 2147483647 h 119"/>
              <a:gd name="T20" fmla="*/ 2147483647 w 89"/>
              <a:gd name="T21" fmla="*/ 2147483647 h 119"/>
              <a:gd name="T22" fmla="*/ 2147483647 w 89"/>
              <a:gd name="T23" fmla="*/ 0 h 119"/>
              <a:gd name="T24" fmla="*/ 2147483647 w 89"/>
              <a:gd name="T25" fmla="*/ 0 h 119"/>
              <a:gd name="T26" fmla="*/ 2147483647 w 89"/>
              <a:gd name="T27" fmla="*/ 0 h 119"/>
              <a:gd name="T28" fmla="*/ 2147483647 w 89"/>
              <a:gd name="T29" fmla="*/ 0 h 119"/>
              <a:gd name="T30" fmla="*/ 2147483647 w 89"/>
              <a:gd name="T31" fmla="*/ 2147483647 h 119"/>
              <a:gd name="T32" fmla="*/ 2147483647 w 89"/>
              <a:gd name="T33" fmla="*/ 2147483647 h 119"/>
              <a:gd name="T34" fmla="*/ 0 w 89"/>
              <a:gd name="T35" fmla="*/ 2147483647 h 119"/>
              <a:gd name="T36" fmla="*/ 0 w 89"/>
              <a:gd name="T37" fmla="*/ 2147483647 h 119"/>
              <a:gd name="T38" fmla="*/ 0 w 89"/>
              <a:gd name="T39" fmla="*/ 2147483647 h 119"/>
              <a:gd name="T40" fmla="*/ 0 w 89"/>
              <a:gd name="T41" fmla="*/ 2147483647 h 119"/>
              <a:gd name="T42" fmla="*/ 0 w 89"/>
              <a:gd name="T43" fmla="*/ 2147483647 h 119"/>
              <a:gd name="T44" fmla="*/ 2147483647 w 89"/>
              <a:gd name="T45" fmla="*/ 2147483647 h 119"/>
              <a:gd name="T46" fmla="*/ 2147483647 w 89"/>
              <a:gd name="T47" fmla="*/ 2147483647 h 119"/>
              <a:gd name="T48" fmla="*/ 2147483647 w 89"/>
              <a:gd name="T49" fmla="*/ 2147483647 h 119"/>
              <a:gd name="T50" fmla="*/ 2147483647 w 89"/>
              <a:gd name="T51" fmla="*/ 2147483647 h 119"/>
              <a:gd name="T52" fmla="*/ 2147483647 w 89"/>
              <a:gd name="T53" fmla="*/ 2147483647 h 119"/>
              <a:gd name="T54" fmla="*/ 2147483647 w 89"/>
              <a:gd name="T55" fmla="*/ 2147483647 h 119"/>
              <a:gd name="T56" fmla="*/ 2147483647 w 89"/>
              <a:gd name="T57" fmla="*/ 2147483647 h 119"/>
              <a:gd name="T58" fmla="*/ 2147483647 w 89"/>
              <a:gd name="T59" fmla="*/ 2147483647 h 119"/>
              <a:gd name="T60" fmla="*/ 2147483647 w 89"/>
              <a:gd name="T61" fmla="*/ 2147483647 h 119"/>
              <a:gd name="T62" fmla="*/ 2147483647 w 89"/>
              <a:gd name="T63" fmla="*/ 2147483647 h 119"/>
              <a:gd name="T64" fmla="*/ 2147483647 w 89"/>
              <a:gd name="T65" fmla="*/ 2147483647 h 119"/>
              <a:gd name="T66" fmla="*/ 2147483647 w 89"/>
              <a:gd name="T67" fmla="*/ 2147483647 h 119"/>
              <a:gd name="T68" fmla="*/ 2147483647 w 89"/>
              <a:gd name="T69" fmla="*/ 2147483647 h 119"/>
              <a:gd name="T70" fmla="*/ 2147483647 w 89"/>
              <a:gd name="T71" fmla="*/ 2147483647 h 119"/>
              <a:gd name="T72" fmla="*/ 2147483647 w 89"/>
              <a:gd name="T73" fmla="*/ 2147483647 h 119"/>
              <a:gd name="T74" fmla="*/ 2147483647 w 89"/>
              <a:gd name="T75" fmla="*/ 2147483647 h 119"/>
              <a:gd name="T76" fmla="*/ 2147483647 w 89"/>
              <a:gd name="T77" fmla="*/ 2147483647 h 119"/>
              <a:gd name="T78" fmla="*/ 2147483647 w 89"/>
              <a:gd name="T79" fmla="*/ 2147483647 h 119"/>
              <a:gd name="T80" fmla="*/ 2147483647 w 89"/>
              <a:gd name="T81" fmla="*/ 2147483647 h 119"/>
              <a:gd name="T82" fmla="*/ 2147483647 w 89"/>
              <a:gd name="T83" fmla="*/ 2147483647 h 119"/>
              <a:gd name="T84" fmla="*/ 2147483647 w 89"/>
              <a:gd name="T85" fmla="*/ 2147483647 h 119"/>
              <a:gd name="T86" fmla="*/ 2147483647 w 89"/>
              <a:gd name="T87" fmla="*/ 2147483647 h 119"/>
              <a:gd name="T88" fmla="*/ 2147483647 w 89"/>
              <a:gd name="T89" fmla="*/ 2147483647 h 119"/>
              <a:gd name="T90" fmla="*/ 2147483647 w 89"/>
              <a:gd name="T91" fmla="*/ 2147483647 h 119"/>
              <a:gd name="T92" fmla="*/ 2147483647 w 89"/>
              <a:gd name="T93" fmla="*/ 2147483647 h 119"/>
              <a:gd name="T94" fmla="*/ 2147483647 w 89"/>
              <a:gd name="T95" fmla="*/ 2147483647 h 119"/>
              <a:gd name="T96" fmla="*/ 2147483647 w 89"/>
              <a:gd name="T97" fmla="*/ 2147483647 h 119"/>
              <a:gd name="T98" fmla="*/ 2147483647 w 89"/>
              <a:gd name="T99" fmla="*/ 2147483647 h 119"/>
              <a:gd name="T100" fmla="*/ 2147483647 w 89"/>
              <a:gd name="T101" fmla="*/ 2147483647 h 119"/>
              <a:gd name="T102" fmla="*/ 2147483647 w 89"/>
              <a:gd name="T103" fmla="*/ 2147483647 h 119"/>
              <a:gd name="T104" fmla="*/ 2147483647 w 89"/>
              <a:gd name="T105" fmla="*/ 2147483647 h 119"/>
              <a:gd name="T106" fmla="*/ 2147483647 w 89"/>
              <a:gd name="T107" fmla="*/ 2147483647 h 119"/>
              <a:gd name="T108" fmla="*/ 2147483647 w 89"/>
              <a:gd name="T109" fmla="*/ 2147483647 h 119"/>
              <a:gd name="T110" fmla="*/ 2147483647 w 89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9" h="119">
                <a:moveTo>
                  <a:pt x="89" y="35"/>
                </a:moveTo>
                <a:lnTo>
                  <a:pt x="89" y="29"/>
                </a:lnTo>
                <a:lnTo>
                  <a:pt x="87" y="23"/>
                </a:lnTo>
                <a:lnTo>
                  <a:pt x="86" y="16"/>
                </a:lnTo>
                <a:lnTo>
                  <a:pt x="85" y="11"/>
                </a:lnTo>
                <a:lnTo>
                  <a:pt x="81" y="6"/>
                </a:lnTo>
                <a:lnTo>
                  <a:pt x="76" y="2"/>
                </a:lnTo>
                <a:lnTo>
                  <a:pt x="68" y="1"/>
                </a:lnTo>
                <a:lnTo>
                  <a:pt x="60" y="0"/>
                </a:lnTo>
                <a:lnTo>
                  <a:pt x="53" y="0"/>
                </a:lnTo>
                <a:lnTo>
                  <a:pt x="47" y="1"/>
                </a:lnTo>
                <a:lnTo>
                  <a:pt x="42" y="4"/>
                </a:lnTo>
                <a:lnTo>
                  <a:pt x="37" y="6"/>
                </a:lnTo>
                <a:lnTo>
                  <a:pt x="32" y="9"/>
                </a:lnTo>
                <a:lnTo>
                  <a:pt x="28" y="11"/>
                </a:lnTo>
                <a:lnTo>
                  <a:pt x="24" y="14"/>
                </a:lnTo>
                <a:lnTo>
                  <a:pt x="22" y="16"/>
                </a:lnTo>
                <a:lnTo>
                  <a:pt x="22" y="15"/>
                </a:lnTo>
                <a:lnTo>
                  <a:pt x="20" y="13"/>
                </a:lnTo>
                <a:lnTo>
                  <a:pt x="20" y="10"/>
                </a:lnTo>
                <a:lnTo>
                  <a:pt x="19" y="8"/>
                </a:lnTo>
                <a:lnTo>
                  <a:pt x="18" y="5"/>
                </a:lnTo>
                <a:lnTo>
                  <a:pt x="17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12" y="1"/>
                </a:lnTo>
                <a:lnTo>
                  <a:pt x="2" y="6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2" y="11"/>
                </a:lnTo>
                <a:lnTo>
                  <a:pt x="2" y="13"/>
                </a:lnTo>
                <a:lnTo>
                  <a:pt x="3" y="14"/>
                </a:lnTo>
                <a:lnTo>
                  <a:pt x="3" y="16"/>
                </a:lnTo>
                <a:lnTo>
                  <a:pt x="4" y="19"/>
                </a:lnTo>
                <a:lnTo>
                  <a:pt x="4" y="20"/>
                </a:lnTo>
                <a:lnTo>
                  <a:pt x="4" y="21"/>
                </a:lnTo>
                <a:lnTo>
                  <a:pt x="4" y="23"/>
                </a:lnTo>
                <a:lnTo>
                  <a:pt x="5" y="24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5" y="33"/>
                </a:lnTo>
                <a:lnTo>
                  <a:pt x="5" y="116"/>
                </a:lnTo>
                <a:lnTo>
                  <a:pt x="5" y="117"/>
                </a:lnTo>
                <a:lnTo>
                  <a:pt x="7" y="119"/>
                </a:lnTo>
                <a:lnTo>
                  <a:pt x="8" y="119"/>
                </a:lnTo>
                <a:lnTo>
                  <a:pt x="20" y="119"/>
                </a:lnTo>
                <a:lnTo>
                  <a:pt x="22" y="119"/>
                </a:lnTo>
                <a:lnTo>
                  <a:pt x="23" y="117"/>
                </a:lnTo>
                <a:lnTo>
                  <a:pt x="23" y="116"/>
                </a:lnTo>
                <a:lnTo>
                  <a:pt x="23" y="30"/>
                </a:lnTo>
                <a:lnTo>
                  <a:pt x="26" y="29"/>
                </a:lnTo>
                <a:lnTo>
                  <a:pt x="28" y="26"/>
                </a:lnTo>
                <a:lnTo>
                  <a:pt x="32" y="24"/>
                </a:lnTo>
                <a:lnTo>
                  <a:pt x="36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5" y="16"/>
                </a:lnTo>
                <a:lnTo>
                  <a:pt x="60" y="16"/>
                </a:lnTo>
                <a:lnTo>
                  <a:pt x="62" y="18"/>
                </a:lnTo>
                <a:lnTo>
                  <a:pt x="66" y="19"/>
                </a:lnTo>
                <a:lnTo>
                  <a:pt x="67" y="21"/>
                </a:lnTo>
                <a:lnTo>
                  <a:pt x="68" y="25"/>
                </a:lnTo>
                <a:lnTo>
                  <a:pt x="70" y="28"/>
                </a:lnTo>
                <a:lnTo>
                  <a:pt x="70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1" y="119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7" y="117"/>
                </a:lnTo>
                <a:lnTo>
                  <a:pt x="89" y="117"/>
                </a:lnTo>
                <a:lnTo>
                  <a:pt x="89" y="116"/>
                </a:lnTo>
                <a:lnTo>
                  <a:pt x="89" y="3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4" name="Freeform 143"/>
          <p:cNvSpPr>
            <a:spLocks/>
          </p:cNvSpPr>
          <p:nvPr/>
        </p:nvSpPr>
        <p:spPr bwMode="auto">
          <a:xfrm>
            <a:off x="9350375" y="1917700"/>
            <a:ext cx="44450" cy="63500"/>
          </a:xfrm>
          <a:custGeom>
            <a:avLst/>
            <a:gdLst>
              <a:gd name="T0" fmla="*/ 2147483647 w 83"/>
              <a:gd name="T1" fmla="*/ 2147483647 h 121"/>
              <a:gd name="T2" fmla="*/ 2147483647 w 83"/>
              <a:gd name="T3" fmla="*/ 2147483647 h 121"/>
              <a:gd name="T4" fmla="*/ 2147483647 w 83"/>
              <a:gd name="T5" fmla="*/ 2147483647 h 121"/>
              <a:gd name="T6" fmla="*/ 2147483647 w 83"/>
              <a:gd name="T7" fmla="*/ 2147483647 h 121"/>
              <a:gd name="T8" fmla="*/ 2147483647 w 83"/>
              <a:gd name="T9" fmla="*/ 2147483647 h 121"/>
              <a:gd name="T10" fmla="*/ 2147483647 w 83"/>
              <a:gd name="T11" fmla="*/ 2147483647 h 121"/>
              <a:gd name="T12" fmla="*/ 2147483647 w 83"/>
              <a:gd name="T13" fmla="*/ 2147483647 h 121"/>
              <a:gd name="T14" fmla="*/ 2147483647 w 83"/>
              <a:gd name="T15" fmla="*/ 2147483647 h 121"/>
              <a:gd name="T16" fmla="*/ 2147483647 w 83"/>
              <a:gd name="T17" fmla="*/ 2147483647 h 121"/>
              <a:gd name="T18" fmla="*/ 2147483647 w 83"/>
              <a:gd name="T19" fmla="*/ 2147483647 h 121"/>
              <a:gd name="T20" fmla="*/ 2147483647 w 83"/>
              <a:gd name="T21" fmla="*/ 2147483647 h 121"/>
              <a:gd name="T22" fmla="*/ 2147483647 w 83"/>
              <a:gd name="T23" fmla="*/ 2147483647 h 121"/>
              <a:gd name="T24" fmla="*/ 2147483647 w 83"/>
              <a:gd name="T25" fmla="*/ 2147483647 h 121"/>
              <a:gd name="T26" fmla="*/ 2147483647 w 83"/>
              <a:gd name="T27" fmla="*/ 2147483647 h 121"/>
              <a:gd name="T28" fmla="*/ 2147483647 w 83"/>
              <a:gd name="T29" fmla="*/ 2147483647 h 121"/>
              <a:gd name="T30" fmla="*/ 2147483647 w 83"/>
              <a:gd name="T31" fmla="*/ 2147483647 h 121"/>
              <a:gd name="T32" fmla="*/ 2147483647 w 83"/>
              <a:gd name="T33" fmla="*/ 2147483647 h 121"/>
              <a:gd name="T34" fmla="*/ 2147483647 w 83"/>
              <a:gd name="T35" fmla="*/ 2147483647 h 121"/>
              <a:gd name="T36" fmla="*/ 2147483647 w 83"/>
              <a:gd name="T37" fmla="*/ 2147483647 h 121"/>
              <a:gd name="T38" fmla="*/ 2147483647 w 83"/>
              <a:gd name="T39" fmla="*/ 2147483647 h 121"/>
              <a:gd name="T40" fmla="*/ 2147483647 w 83"/>
              <a:gd name="T41" fmla="*/ 2147483647 h 121"/>
              <a:gd name="T42" fmla="*/ 2147483647 w 83"/>
              <a:gd name="T43" fmla="*/ 2147483647 h 121"/>
              <a:gd name="T44" fmla="*/ 2147483647 w 83"/>
              <a:gd name="T45" fmla="*/ 2147483647 h 121"/>
              <a:gd name="T46" fmla="*/ 2147483647 w 83"/>
              <a:gd name="T47" fmla="*/ 2147483647 h 121"/>
              <a:gd name="T48" fmla="*/ 2147483647 w 83"/>
              <a:gd name="T49" fmla="*/ 2147483647 h 121"/>
              <a:gd name="T50" fmla="*/ 2147483647 w 83"/>
              <a:gd name="T51" fmla="*/ 2147483647 h 121"/>
              <a:gd name="T52" fmla="*/ 2147483647 w 83"/>
              <a:gd name="T53" fmla="*/ 2147483647 h 121"/>
              <a:gd name="T54" fmla="*/ 2147483647 w 83"/>
              <a:gd name="T55" fmla="*/ 2147483647 h 121"/>
              <a:gd name="T56" fmla="*/ 2147483647 w 83"/>
              <a:gd name="T57" fmla="*/ 2147483647 h 121"/>
              <a:gd name="T58" fmla="*/ 2147483647 w 83"/>
              <a:gd name="T59" fmla="*/ 2147483647 h 121"/>
              <a:gd name="T60" fmla="*/ 2147483647 w 83"/>
              <a:gd name="T61" fmla="*/ 2147483647 h 121"/>
              <a:gd name="T62" fmla="*/ 2147483647 w 83"/>
              <a:gd name="T63" fmla="*/ 2147483647 h 121"/>
              <a:gd name="T64" fmla="*/ 2147483647 w 83"/>
              <a:gd name="T65" fmla="*/ 0 h 121"/>
              <a:gd name="T66" fmla="*/ 2147483647 w 83"/>
              <a:gd name="T67" fmla="*/ 2147483647 h 121"/>
              <a:gd name="T68" fmla="*/ 2147483647 w 83"/>
              <a:gd name="T69" fmla="*/ 2147483647 h 121"/>
              <a:gd name="T70" fmla="*/ 2147483647 w 83"/>
              <a:gd name="T71" fmla="*/ 2147483647 h 121"/>
              <a:gd name="T72" fmla="*/ 0 w 83"/>
              <a:gd name="T73" fmla="*/ 2147483647 h 121"/>
              <a:gd name="T74" fmla="*/ 2147483647 w 83"/>
              <a:gd name="T75" fmla="*/ 2147483647 h 121"/>
              <a:gd name="T76" fmla="*/ 2147483647 w 83"/>
              <a:gd name="T77" fmla="*/ 2147483647 h 121"/>
              <a:gd name="T78" fmla="*/ 2147483647 w 83"/>
              <a:gd name="T79" fmla="*/ 2147483647 h 121"/>
              <a:gd name="T80" fmla="*/ 2147483647 w 83"/>
              <a:gd name="T81" fmla="*/ 2147483647 h 121"/>
              <a:gd name="T82" fmla="*/ 2147483647 w 83"/>
              <a:gd name="T83" fmla="*/ 2147483647 h 121"/>
              <a:gd name="T84" fmla="*/ 2147483647 w 83"/>
              <a:gd name="T85" fmla="*/ 2147483647 h 121"/>
              <a:gd name="T86" fmla="*/ 2147483647 w 83"/>
              <a:gd name="T87" fmla="*/ 2147483647 h 121"/>
              <a:gd name="T88" fmla="*/ 2147483647 w 83"/>
              <a:gd name="T89" fmla="*/ 2147483647 h 121"/>
              <a:gd name="T90" fmla="*/ 2147483647 w 83"/>
              <a:gd name="T91" fmla="*/ 2147483647 h 121"/>
              <a:gd name="T92" fmla="*/ 2147483647 w 83"/>
              <a:gd name="T93" fmla="*/ 2147483647 h 121"/>
              <a:gd name="T94" fmla="*/ 2147483647 w 83"/>
              <a:gd name="T95" fmla="*/ 2147483647 h 121"/>
              <a:gd name="T96" fmla="*/ 2147483647 w 83"/>
              <a:gd name="T97" fmla="*/ 2147483647 h 1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1">
                <a:moveTo>
                  <a:pt x="78" y="97"/>
                </a:moveTo>
                <a:lnTo>
                  <a:pt x="78" y="97"/>
                </a:lnTo>
                <a:lnTo>
                  <a:pt x="77" y="97"/>
                </a:lnTo>
                <a:lnTo>
                  <a:pt x="77" y="96"/>
                </a:lnTo>
                <a:lnTo>
                  <a:pt x="75" y="96"/>
                </a:lnTo>
                <a:lnTo>
                  <a:pt x="73" y="97"/>
                </a:lnTo>
                <a:lnTo>
                  <a:pt x="70" y="98"/>
                </a:lnTo>
                <a:lnTo>
                  <a:pt x="67" y="101"/>
                </a:lnTo>
                <a:lnTo>
                  <a:pt x="63" y="102"/>
                </a:lnTo>
                <a:lnTo>
                  <a:pt x="58" y="105"/>
                </a:lnTo>
                <a:lnTo>
                  <a:pt x="53" y="105"/>
                </a:lnTo>
                <a:lnTo>
                  <a:pt x="46" y="106"/>
                </a:lnTo>
                <a:lnTo>
                  <a:pt x="39" y="105"/>
                </a:lnTo>
                <a:lnTo>
                  <a:pt x="32" y="102"/>
                </a:lnTo>
                <a:lnTo>
                  <a:pt x="27" y="97"/>
                </a:lnTo>
                <a:lnTo>
                  <a:pt x="24" y="91"/>
                </a:lnTo>
                <a:lnTo>
                  <a:pt x="21" y="85"/>
                </a:lnTo>
                <a:lnTo>
                  <a:pt x="20" y="77"/>
                </a:lnTo>
                <a:lnTo>
                  <a:pt x="20" y="69"/>
                </a:lnTo>
                <a:lnTo>
                  <a:pt x="19" y="61"/>
                </a:lnTo>
                <a:lnTo>
                  <a:pt x="20" y="50"/>
                </a:lnTo>
                <a:lnTo>
                  <a:pt x="21" y="43"/>
                </a:lnTo>
                <a:lnTo>
                  <a:pt x="22" y="34"/>
                </a:lnTo>
                <a:lnTo>
                  <a:pt x="25" y="28"/>
                </a:lnTo>
                <a:lnTo>
                  <a:pt x="30" y="23"/>
                </a:lnTo>
                <a:lnTo>
                  <a:pt x="35" y="19"/>
                </a:lnTo>
                <a:lnTo>
                  <a:pt x="41" y="16"/>
                </a:lnTo>
                <a:lnTo>
                  <a:pt x="50" y="16"/>
                </a:lnTo>
                <a:lnTo>
                  <a:pt x="55" y="16"/>
                </a:lnTo>
                <a:lnTo>
                  <a:pt x="59" y="18"/>
                </a:lnTo>
                <a:lnTo>
                  <a:pt x="64" y="20"/>
                </a:lnTo>
                <a:lnTo>
                  <a:pt x="68" y="23"/>
                </a:lnTo>
                <a:lnTo>
                  <a:pt x="70" y="24"/>
                </a:lnTo>
                <a:lnTo>
                  <a:pt x="73" y="26"/>
                </a:lnTo>
                <a:lnTo>
                  <a:pt x="74" y="28"/>
                </a:lnTo>
                <a:lnTo>
                  <a:pt x="75" y="28"/>
                </a:lnTo>
                <a:lnTo>
                  <a:pt x="77" y="28"/>
                </a:lnTo>
                <a:lnTo>
                  <a:pt x="77" y="26"/>
                </a:lnTo>
                <a:lnTo>
                  <a:pt x="82" y="16"/>
                </a:lnTo>
                <a:lnTo>
                  <a:pt x="83" y="15"/>
                </a:lnTo>
                <a:lnTo>
                  <a:pt x="82" y="13"/>
                </a:lnTo>
                <a:lnTo>
                  <a:pt x="79" y="11"/>
                </a:lnTo>
                <a:lnTo>
                  <a:pt x="75" y="9"/>
                </a:lnTo>
                <a:lnTo>
                  <a:pt x="72" y="6"/>
                </a:lnTo>
                <a:lnTo>
                  <a:pt x="67" y="4"/>
                </a:lnTo>
                <a:lnTo>
                  <a:pt x="60" y="1"/>
                </a:lnTo>
                <a:lnTo>
                  <a:pt x="54" y="0"/>
                </a:lnTo>
                <a:lnTo>
                  <a:pt x="48" y="0"/>
                </a:lnTo>
                <a:lnTo>
                  <a:pt x="38" y="1"/>
                </a:lnTo>
                <a:lnTo>
                  <a:pt x="27" y="4"/>
                </a:lnTo>
                <a:lnTo>
                  <a:pt x="20" y="10"/>
                </a:lnTo>
                <a:lnTo>
                  <a:pt x="12" y="18"/>
                </a:lnTo>
                <a:lnTo>
                  <a:pt x="7" y="26"/>
                </a:lnTo>
                <a:lnTo>
                  <a:pt x="3" y="38"/>
                </a:lnTo>
                <a:lnTo>
                  <a:pt x="0" y="50"/>
                </a:lnTo>
                <a:lnTo>
                  <a:pt x="0" y="64"/>
                </a:lnTo>
                <a:lnTo>
                  <a:pt x="0" y="77"/>
                </a:lnTo>
                <a:lnTo>
                  <a:pt x="2" y="88"/>
                </a:lnTo>
                <a:lnTo>
                  <a:pt x="6" y="98"/>
                </a:lnTo>
                <a:lnTo>
                  <a:pt x="11" y="106"/>
                </a:lnTo>
                <a:lnTo>
                  <a:pt x="17" y="112"/>
                </a:lnTo>
                <a:lnTo>
                  <a:pt x="25" y="117"/>
                </a:lnTo>
                <a:lnTo>
                  <a:pt x="34" y="121"/>
                </a:lnTo>
                <a:lnTo>
                  <a:pt x="45" y="121"/>
                </a:lnTo>
                <a:lnTo>
                  <a:pt x="51" y="121"/>
                </a:lnTo>
                <a:lnTo>
                  <a:pt x="58" y="120"/>
                </a:lnTo>
                <a:lnTo>
                  <a:pt x="64" y="119"/>
                </a:lnTo>
                <a:lnTo>
                  <a:pt x="70" y="116"/>
                </a:lnTo>
                <a:lnTo>
                  <a:pt x="75" y="115"/>
                </a:lnTo>
                <a:lnTo>
                  <a:pt x="79" y="112"/>
                </a:lnTo>
                <a:lnTo>
                  <a:pt x="82" y="111"/>
                </a:lnTo>
                <a:lnTo>
                  <a:pt x="83" y="110"/>
                </a:lnTo>
                <a:lnTo>
                  <a:pt x="83" y="109"/>
                </a:lnTo>
                <a:lnTo>
                  <a:pt x="82" y="109"/>
                </a:lnTo>
                <a:lnTo>
                  <a:pt x="82" y="107"/>
                </a:lnTo>
                <a:lnTo>
                  <a:pt x="78" y="9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5" name="Freeform 144"/>
          <p:cNvSpPr>
            <a:spLocks noEditPoints="1"/>
          </p:cNvSpPr>
          <p:nvPr/>
        </p:nvSpPr>
        <p:spPr bwMode="auto">
          <a:xfrm>
            <a:off x="9402763" y="1917700"/>
            <a:ext cx="49212" cy="63500"/>
          </a:xfrm>
          <a:custGeom>
            <a:avLst/>
            <a:gdLst>
              <a:gd name="T0" fmla="*/ 2147483647 w 92"/>
              <a:gd name="T1" fmla="*/ 2147483647 h 121"/>
              <a:gd name="T2" fmla="*/ 2147483647 w 92"/>
              <a:gd name="T3" fmla="*/ 2147483647 h 121"/>
              <a:gd name="T4" fmla="*/ 2147483647 w 92"/>
              <a:gd name="T5" fmla="*/ 2147483647 h 121"/>
              <a:gd name="T6" fmla="*/ 2147483647 w 92"/>
              <a:gd name="T7" fmla="*/ 2147483647 h 121"/>
              <a:gd name="T8" fmla="*/ 2147483647 w 92"/>
              <a:gd name="T9" fmla="*/ 2147483647 h 121"/>
              <a:gd name="T10" fmla="*/ 2147483647 w 92"/>
              <a:gd name="T11" fmla="*/ 2147483647 h 121"/>
              <a:gd name="T12" fmla="*/ 2147483647 w 92"/>
              <a:gd name="T13" fmla="*/ 2147483647 h 121"/>
              <a:gd name="T14" fmla="*/ 2147483647 w 92"/>
              <a:gd name="T15" fmla="*/ 2147483647 h 121"/>
              <a:gd name="T16" fmla="*/ 2147483647 w 92"/>
              <a:gd name="T17" fmla="*/ 2147483647 h 121"/>
              <a:gd name="T18" fmla="*/ 2147483647 w 92"/>
              <a:gd name="T19" fmla="*/ 2147483647 h 121"/>
              <a:gd name="T20" fmla="*/ 2147483647 w 92"/>
              <a:gd name="T21" fmla="*/ 2147483647 h 121"/>
              <a:gd name="T22" fmla="*/ 2147483647 w 92"/>
              <a:gd name="T23" fmla="*/ 2147483647 h 121"/>
              <a:gd name="T24" fmla="*/ 2147483647 w 92"/>
              <a:gd name="T25" fmla="*/ 2147483647 h 121"/>
              <a:gd name="T26" fmla="*/ 2147483647 w 92"/>
              <a:gd name="T27" fmla="*/ 2147483647 h 121"/>
              <a:gd name="T28" fmla="*/ 2147483647 w 92"/>
              <a:gd name="T29" fmla="*/ 2147483647 h 121"/>
              <a:gd name="T30" fmla="*/ 2147483647 w 92"/>
              <a:gd name="T31" fmla="*/ 2147483647 h 121"/>
              <a:gd name="T32" fmla="*/ 2147483647 w 92"/>
              <a:gd name="T33" fmla="*/ 2147483647 h 121"/>
              <a:gd name="T34" fmla="*/ 2147483647 w 92"/>
              <a:gd name="T35" fmla="*/ 2147483647 h 121"/>
              <a:gd name="T36" fmla="*/ 2147483647 w 92"/>
              <a:gd name="T37" fmla="*/ 2147483647 h 121"/>
              <a:gd name="T38" fmla="*/ 2147483647 w 92"/>
              <a:gd name="T39" fmla="*/ 2147483647 h 121"/>
              <a:gd name="T40" fmla="*/ 2147483647 w 92"/>
              <a:gd name="T41" fmla="*/ 2147483647 h 121"/>
              <a:gd name="T42" fmla="*/ 2147483647 w 92"/>
              <a:gd name="T43" fmla="*/ 2147483647 h 121"/>
              <a:gd name="T44" fmla="*/ 2147483647 w 92"/>
              <a:gd name="T45" fmla="*/ 2147483647 h 121"/>
              <a:gd name="T46" fmla="*/ 2147483647 w 92"/>
              <a:gd name="T47" fmla="*/ 2147483647 h 121"/>
              <a:gd name="T48" fmla="*/ 2147483647 w 92"/>
              <a:gd name="T49" fmla="*/ 2147483647 h 121"/>
              <a:gd name="T50" fmla="*/ 2147483647 w 92"/>
              <a:gd name="T51" fmla="*/ 2147483647 h 121"/>
              <a:gd name="T52" fmla="*/ 2147483647 w 92"/>
              <a:gd name="T53" fmla="*/ 2147483647 h 121"/>
              <a:gd name="T54" fmla="*/ 2147483647 w 92"/>
              <a:gd name="T55" fmla="*/ 2147483647 h 121"/>
              <a:gd name="T56" fmla="*/ 2147483647 w 92"/>
              <a:gd name="T57" fmla="*/ 2147483647 h 121"/>
              <a:gd name="T58" fmla="*/ 2147483647 w 92"/>
              <a:gd name="T59" fmla="*/ 2147483647 h 121"/>
              <a:gd name="T60" fmla="*/ 2147483647 w 92"/>
              <a:gd name="T61" fmla="*/ 2147483647 h 121"/>
              <a:gd name="T62" fmla="*/ 2147483647 w 92"/>
              <a:gd name="T63" fmla="*/ 0 h 121"/>
              <a:gd name="T64" fmla="*/ 2147483647 w 92"/>
              <a:gd name="T65" fmla="*/ 2147483647 h 121"/>
              <a:gd name="T66" fmla="*/ 2147483647 w 92"/>
              <a:gd name="T67" fmla="*/ 2147483647 h 121"/>
              <a:gd name="T68" fmla="*/ 2147483647 w 92"/>
              <a:gd name="T69" fmla="*/ 2147483647 h 121"/>
              <a:gd name="T70" fmla="*/ 0 w 92"/>
              <a:gd name="T71" fmla="*/ 2147483647 h 121"/>
              <a:gd name="T72" fmla="*/ 2147483647 w 92"/>
              <a:gd name="T73" fmla="*/ 2147483647 h 121"/>
              <a:gd name="T74" fmla="*/ 2147483647 w 92"/>
              <a:gd name="T75" fmla="*/ 2147483647 h 121"/>
              <a:gd name="T76" fmla="*/ 2147483647 w 92"/>
              <a:gd name="T77" fmla="*/ 2147483647 h 121"/>
              <a:gd name="T78" fmla="*/ 2147483647 w 92"/>
              <a:gd name="T79" fmla="*/ 2147483647 h 121"/>
              <a:gd name="T80" fmla="*/ 2147483647 w 92"/>
              <a:gd name="T81" fmla="*/ 2147483647 h 121"/>
              <a:gd name="T82" fmla="*/ 2147483647 w 92"/>
              <a:gd name="T83" fmla="*/ 2147483647 h 121"/>
              <a:gd name="T84" fmla="*/ 2147483647 w 92"/>
              <a:gd name="T85" fmla="*/ 2147483647 h 121"/>
              <a:gd name="T86" fmla="*/ 2147483647 w 92"/>
              <a:gd name="T87" fmla="*/ 2147483647 h 121"/>
              <a:gd name="T88" fmla="*/ 2147483647 w 92"/>
              <a:gd name="T89" fmla="*/ 2147483647 h 121"/>
              <a:gd name="T90" fmla="*/ 2147483647 w 92"/>
              <a:gd name="T91" fmla="*/ 2147483647 h 121"/>
              <a:gd name="T92" fmla="*/ 2147483647 w 92"/>
              <a:gd name="T93" fmla="*/ 2147483647 h 121"/>
              <a:gd name="T94" fmla="*/ 2147483647 w 92"/>
              <a:gd name="T95" fmla="*/ 2147483647 h 1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2" h="121">
                <a:moveTo>
                  <a:pt x="20" y="49"/>
                </a:moveTo>
                <a:lnTo>
                  <a:pt x="20" y="45"/>
                </a:lnTo>
                <a:lnTo>
                  <a:pt x="22" y="39"/>
                </a:lnTo>
                <a:lnTo>
                  <a:pt x="23" y="34"/>
                </a:lnTo>
                <a:lnTo>
                  <a:pt x="25" y="28"/>
                </a:lnTo>
                <a:lnTo>
                  <a:pt x="29" y="23"/>
                </a:lnTo>
                <a:lnTo>
                  <a:pt x="33" y="19"/>
                </a:lnTo>
                <a:lnTo>
                  <a:pt x="39" y="16"/>
                </a:lnTo>
                <a:lnTo>
                  <a:pt x="47" y="15"/>
                </a:lnTo>
                <a:lnTo>
                  <a:pt x="54" y="15"/>
                </a:lnTo>
                <a:lnTo>
                  <a:pt x="59" y="19"/>
                </a:lnTo>
                <a:lnTo>
                  <a:pt x="65" y="23"/>
                </a:lnTo>
                <a:lnTo>
                  <a:pt x="67" y="28"/>
                </a:lnTo>
                <a:lnTo>
                  <a:pt x="70" y="33"/>
                </a:lnTo>
                <a:lnTo>
                  <a:pt x="71" y="39"/>
                </a:lnTo>
                <a:lnTo>
                  <a:pt x="72" y="44"/>
                </a:lnTo>
                <a:lnTo>
                  <a:pt x="72" y="49"/>
                </a:lnTo>
                <a:lnTo>
                  <a:pt x="20" y="49"/>
                </a:lnTo>
                <a:close/>
                <a:moveTo>
                  <a:pt x="85" y="97"/>
                </a:moveTo>
                <a:lnTo>
                  <a:pt x="83" y="97"/>
                </a:lnTo>
                <a:lnTo>
                  <a:pt x="83" y="96"/>
                </a:lnTo>
                <a:lnTo>
                  <a:pt x="82" y="96"/>
                </a:lnTo>
                <a:lnTo>
                  <a:pt x="80" y="97"/>
                </a:lnTo>
                <a:lnTo>
                  <a:pt x="77" y="98"/>
                </a:lnTo>
                <a:lnTo>
                  <a:pt x="73" y="101"/>
                </a:lnTo>
                <a:lnTo>
                  <a:pt x="70" y="102"/>
                </a:lnTo>
                <a:lnTo>
                  <a:pt x="65" y="105"/>
                </a:lnTo>
                <a:lnTo>
                  <a:pt x="59" y="105"/>
                </a:lnTo>
                <a:lnTo>
                  <a:pt x="53" y="106"/>
                </a:lnTo>
                <a:lnTo>
                  <a:pt x="44" y="105"/>
                </a:lnTo>
                <a:lnTo>
                  <a:pt x="37" y="101"/>
                </a:lnTo>
                <a:lnTo>
                  <a:pt x="30" y="97"/>
                </a:lnTo>
                <a:lnTo>
                  <a:pt x="27" y="91"/>
                </a:lnTo>
                <a:lnTo>
                  <a:pt x="23" y="85"/>
                </a:lnTo>
                <a:lnTo>
                  <a:pt x="22" y="77"/>
                </a:lnTo>
                <a:lnTo>
                  <a:pt x="20" y="71"/>
                </a:lnTo>
                <a:lnTo>
                  <a:pt x="20" y="64"/>
                </a:lnTo>
                <a:lnTo>
                  <a:pt x="89" y="64"/>
                </a:lnTo>
                <a:lnTo>
                  <a:pt x="90" y="64"/>
                </a:lnTo>
                <a:lnTo>
                  <a:pt x="91" y="64"/>
                </a:lnTo>
                <a:lnTo>
                  <a:pt x="91" y="63"/>
                </a:lnTo>
                <a:lnTo>
                  <a:pt x="91" y="62"/>
                </a:lnTo>
                <a:lnTo>
                  <a:pt x="92" y="61"/>
                </a:lnTo>
                <a:lnTo>
                  <a:pt x="92" y="59"/>
                </a:lnTo>
                <a:lnTo>
                  <a:pt x="91" y="50"/>
                </a:lnTo>
                <a:lnTo>
                  <a:pt x="91" y="42"/>
                </a:lnTo>
                <a:lnTo>
                  <a:pt x="89" y="32"/>
                </a:lnTo>
                <a:lnTo>
                  <a:pt x="85" y="21"/>
                </a:lnTo>
                <a:lnTo>
                  <a:pt x="82" y="18"/>
                </a:lnTo>
                <a:lnTo>
                  <a:pt x="80" y="14"/>
                </a:lnTo>
                <a:lnTo>
                  <a:pt x="76" y="10"/>
                </a:lnTo>
                <a:lnTo>
                  <a:pt x="72" y="6"/>
                </a:lnTo>
                <a:lnTo>
                  <a:pt x="67" y="4"/>
                </a:lnTo>
                <a:lnTo>
                  <a:pt x="62" y="1"/>
                </a:lnTo>
                <a:lnTo>
                  <a:pt x="56" y="0"/>
                </a:lnTo>
                <a:lnTo>
                  <a:pt x="48" y="0"/>
                </a:lnTo>
                <a:lnTo>
                  <a:pt x="38" y="1"/>
                </a:lnTo>
                <a:lnTo>
                  <a:pt x="28" y="5"/>
                </a:lnTo>
                <a:lnTo>
                  <a:pt x="20" y="10"/>
                </a:lnTo>
                <a:lnTo>
                  <a:pt x="13" y="18"/>
                </a:lnTo>
                <a:lnTo>
                  <a:pt x="8" y="26"/>
                </a:lnTo>
                <a:lnTo>
                  <a:pt x="4" y="37"/>
                </a:lnTo>
                <a:lnTo>
                  <a:pt x="1" y="48"/>
                </a:lnTo>
                <a:lnTo>
                  <a:pt x="0" y="61"/>
                </a:lnTo>
                <a:lnTo>
                  <a:pt x="1" y="74"/>
                </a:lnTo>
                <a:lnTo>
                  <a:pt x="4" y="86"/>
                </a:lnTo>
                <a:lnTo>
                  <a:pt x="8" y="96"/>
                </a:lnTo>
                <a:lnTo>
                  <a:pt x="14" y="105"/>
                </a:lnTo>
                <a:lnTo>
                  <a:pt x="22" y="112"/>
                </a:lnTo>
                <a:lnTo>
                  <a:pt x="29" y="117"/>
                </a:lnTo>
                <a:lnTo>
                  <a:pt x="39" y="121"/>
                </a:lnTo>
                <a:lnTo>
                  <a:pt x="51" y="121"/>
                </a:lnTo>
                <a:lnTo>
                  <a:pt x="58" y="121"/>
                </a:lnTo>
                <a:lnTo>
                  <a:pt x="65" y="120"/>
                </a:lnTo>
                <a:lnTo>
                  <a:pt x="71" y="119"/>
                </a:lnTo>
                <a:lnTo>
                  <a:pt x="77" y="116"/>
                </a:lnTo>
                <a:lnTo>
                  <a:pt x="82" y="115"/>
                </a:lnTo>
                <a:lnTo>
                  <a:pt x="86" y="112"/>
                </a:lnTo>
                <a:lnTo>
                  <a:pt x="89" y="111"/>
                </a:lnTo>
                <a:lnTo>
                  <a:pt x="89" y="110"/>
                </a:lnTo>
                <a:lnTo>
                  <a:pt x="89" y="109"/>
                </a:lnTo>
                <a:lnTo>
                  <a:pt x="89" y="107"/>
                </a:lnTo>
                <a:lnTo>
                  <a:pt x="85" y="9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" name="Freeform 145"/>
          <p:cNvSpPr>
            <a:spLocks/>
          </p:cNvSpPr>
          <p:nvPr/>
        </p:nvSpPr>
        <p:spPr bwMode="auto">
          <a:xfrm>
            <a:off x="8837613" y="2066925"/>
            <a:ext cx="71437" cy="61913"/>
          </a:xfrm>
          <a:custGeom>
            <a:avLst/>
            <a:gdLst>
              <a:gd name="T0" fmla="*/ 2147483647 w 136"/>
              <a:gd name="T1" fmla="*/ 2147483647 h 119"/>
              <a:gd name="T2" fmla="*/ 2147483647 w 136"/>
              <a:gd name="T3" fmla="*/ 2147483647 h 119"/>
              <a:gd name="T4" fmla="*/ 2147483647 w 136"/>
              <a:gd name="T5" fmla="*/ 2147483647 h 119"/>
              <a:gd name="T6" fmla="*/ 2147483647 w 136"/>
              <a:gd name="T7" fmla="*/ 2147483647 h 119"/>
              <a:gd name="T8" fmla="*/ 2147483647 w 136"/>
              <a:gd name="T9" fmla="*/ 2147483647 h 119"/>
              <a:gd name="T10" fmla="*/ 2147483647 w 136"/>
              <a:gd name="T11" fmla="*/ 2147483647 h 119"/>
              <a:gd name="T12" fmla="*/ 2147483647 w 136"/>
              <a:gd name="T13" fmla="*/ 2147483647 h 119"/>
              <a:gd name="T14" fmla="*/ 2147483647 w 136"/>
              <a:gd name="T15" fmla="*/ 2147483647 h 119"/>
              <a:gd name="T16" fmla="*/ 2147483647 w 136"/>
              <a:gd name="T17" fmla="*/ 2147483647 h 119"/>
              <a:gd name="T18" fmla="*/ 2147483647 w 136"/>
              <a:gd name="T19" fmla="*/ 2147483647 h 119"/>
              <a:gd name="T20" fmla="*/ 2147483647 w 136"/>
              <a:gd name="T21" fmla="*/ 2147483647 h 119"/>
              <a:gd name="T22" fmla="*/ 2147483647 w 136"/>
              <a:gd name="T23" fmla="*/ 2147483647 h 119"/>
              <a:gd name="T24" fmla="*/ 2147483647 w 136"/>
              <a:gd name="T25" fmla="*/ 2147483647 h 119"/>
              <a:gd name="T26" fmla="*/ 2147483647 w 136"/>
              <a:gd name="T27" fmla="*/ 2147483647 h 119"/>
              <a:gd name="T28" fmla="*/ 2147483647 w 136"/>
              <a:gd name="T29" fmla="*/ 2147483647 h 119"/>
              <a:gd name="T30" fmla="*/ 2147483647 w 136"/>
              <a:gd name="T31" fmla="*/ 2147483647 h 119"/>
              <a:gd name="T32" fmla="*/ 2147483647 w 136"/>
              <a:gd name="T33" fmla="*/ 2147483647 h 119"/>
              <a:gd name="T34" fmla="*/ 2147483647 w 136"/>
              <a:gd name="T35" fmla="*/ 2147483647 h 119"/>
              <a:gd name="T36" fmla="*/ 2147483647 w 136"/>
              <a:gd name="T37" fmla="*/ 2147483647 h 119"/>
              <a:gd name="T38" fmla="*/ 2147483647 w 136"/>
              <a:gd name="T39" fmla="*/ 2147483647 h 119"/>
              <a:gd name="T40" fmla="*/ 2147483647 w 136"/>
              <a:gd name="T41" fmla="*/ 2147483647 h 119"/>
              <a:gd name="T42" fmla="*/ 2147483647 w 136"/>
              <a:gd name="T43" fmla="*/ 2147483647 h 119"/>
              <a:gd name="T44" fmla="*/ 2147483647 w 136"/>
              <a:gd name="T45" fmla="*/ 2147483647 h 119"/>
              <a:gd name="T46" fmla="*/ 2147483647 w 136"/>
              <a:gd name="T47" fmla="*/ 2147483647 h 119"/>
              <a:gd name="T48" fmla="*/ 2147483647 w 136"/>
              <a:gd name="T49" fmla="*/ 2147483647 h 119"/>
              <a:gd name="T50" fmla="*/ 2147483647 w 136"/>
              <a:gd name="T51" fmla="*/ 2147483647 h 119"/>
              <a:gd name="T52" fmla="*/ 2147483647 w 136"/>
              <a:gd name="T53" fmla="*/ 2147483647 h 119"/>
              <a:gd name="T54" fmla="*/ 2147483647 w 136"/>
              <a:gd name="T55" fmla="*/ 2147483647 h 119"/>
              <a:gd name="T56" fmla="*/ 2147483647 w 136"/>
              <a:gd name="T57" fmla="*/ 2147483647 h 119"/>
              <a:gd name="T58" fmla="*/ 2147483647 w 136"/>
              <a:gd name="T59" fmla="*/ 2147483647 h 119"/>
              <a:gd name="T60" fmla="*/ 2147483647 w 136"/>
              <a:gd name="T61" fmla="*/ 2147483647 h 119"/>
              <a:gd name="T62" fmla="*/ 2147483647 w 136"/>
              <a:gd name="T63" fmla="*/ 2147483647 h 119"/>
              <a:gd name="T64" fmla="*/ 2147483647 w 136"/>
              <a:gd name="T65" fmla="*/ 2147483647 h 119"/>
              <a:gd name="T66" fmla="*/ 2147483647 w 136"/>
              <a:gd name="T67" fmla="*/ 2147483647 h 119"/>
              <a:gd name="T68" fmla="*/ 2147483647 w 136"/>
              <a:gd name="T69" fmla="*/ 2147483647 h 119"/>
              <a:gd name="T70" fmla="*/ 2147483647 w 136"/>
              <a:gd name="T71" fmla="*/ 2147483647 h 119"/>
              <a:gd name="T72" fmla="*/ 2147483647 w 136"/>
              <a:gd name="T73" fmla="*/ 2147483647 h 119"/>
              <a:gd name="T74" fmla="*/ 2147483647 w 136"/>
              <a:gd name="T75" fmla="*/ 0 h 119"/>
              <a:gd name="T76" fmla="*/ 2147483647 w 136"/>
              <a:gd name="T77" fmla="*/ 2147483647 h 119"/>
              <a:gd name="T78" fmla="*/ 2147483647 w 136"/>
              <a:gd name="T79" fmla="*/ 2147483647 h 119"/>
              <a:gd name="T80" fmla="*/ 2147483647 w 136"/>
              <a:gd name="T81" fmla="*/ 2147483647 h 119"/>
              <a:gd name="T82" fmla="*/ 2147483647 w 136"/>
              <a:gd name="T83" fmla="*/ 2147483647 h 119"/>
              <a:gd name="T84" fmla="*/ 2147483647 w 136"/>
              <a:gd name="T85" fmla="*/ 0 h 119"/>
              <a:gd name="T86" fmla="*/ 2147483647 w 136"/>
              <a:gd name="T87" fmla="*/ 0 h 119"/>
              <a:gd name="T88" fmla="*/ 2147483647 w 136"/>
              <a:gd name="T89" fmla="*/ 0 h 119"/>
              <a:gd name="T90" fmla="*/ 2147483647 w 136"/>
              <a:gd name="T91" fmla="*/ 2147483647 h 119"/>
              <a:gd name="T92" fmla="*/ 0 w 136"/>
              <a:gd name="T93" fmla="*/ 2147483647 h 119"/>
              <a:gd name="T94" fmla="*/ 0 w 136"/>
              <a:gd name="T95" fmla="*/ 2147483647 h 119"/>
              <a:gd name="T96" fmla="*/ 0 w 136"/>
              <a:gd name="T97" fmla="*/ 2147483647 h 119"/>
              <a:gd name="T98" fmla="*/ 2147483647 w 136"/>
              <a:gd name="T99" fmla="*/ 2147483647 h 119"/>
              <a:gd name="T100" fmla="*/ 2147483647 w 136"/>
              <a:gd name="T101" fmla="*/ 2147483647 h 119"/>
              <a:gd name="T102" fmla="*/ 2147483647 w 136"/>
              <a:gd name="T103" fmla="*/ 2147483647 h 119"/>
              <a:gd name="T104" fmla="*/ 2147483647 w 136"/>
              <a:gd name="T105" fmla="*/ 2147483647 h 119"/>
              <a:gd name="T106" fmla="*/ 2147483647 w 136"/>
              <a:gd name="T107" fmla="*/ 2147483647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6" h="119">
                <a:moveTo>
                  <a:pt x="4" y="115"/>
                </a:moveTo>
                <a:lnTo>
                  <a:pt x="4" y="117"/>
                </a:lnTo>
                <a:lnTo>
                  <a:pt x="5" y="117"/>
                </a:lnTo>
                <a:lnTo>
                  <a:pt x="5" y="118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8"/>
                </a:lnTo>
                <a:lnTo>
                  <a:pt x="23" y="118"/>
                </a:lnTo>
                <a:lnTo>
                  <a:pt x="23" y="117"/>
                </a:lnTo>
                <a:lnTo>
                  <a:pt x="23" y="115"/>
                </a:lnTo>
                <a:lnTo>
                  <a:pt x="23" y="27"/>
                </a:lnTo>
                <a:lnTo>
                  <a:pt x="24" y="26"/>
                </a:lnTo>
                <a:lnTo>
                  <a:pt x="26" y="23"/>
                </a:lnTo>
                <a:lnTo>
                  <a:pt x="29" y="22"/>
                </a:lnTo>
                <a:lnTo>
                  <a:pt x="31" y="21"/>
                </a:lnTo>
                <a:lnTo>
                  <a:pt x="35" y="18"/>
                </a:lnTo>
                <a:lnTo>
                  <a:pt x="38" y="17"/>
                </a:lnTo>
                <a:lnTo>
                  <a:pt x="42" y="17"/>
                </a:lnTo>
                <a:lnTo>
                  <a:pt x="45" y="17"/>
                </a:lnTo>
                <a:lnTo>
                  <a:pt x="50" y="17"/>
                </a:lnTo>
                <a:lnTo>
                  <a:pt x="54" y="18"/>
                </a:lnTo>
                <a:lnTo>
                  <a:pt x="57" y="19"/>
                </a:lnTo>
                <a:lnTo>
                  <a:pt x="58" y="22"/>
                </a:lnTo>
                <a:lnTo>
                  <a:pt x="59" y="26"/>
                </a:lnTo>
                <a:lnTo>
                  <a:pt x="60" y="28"/>
                </a:lnTo>
                <a:lnTo>
                  <a:pt x="62" y="32"/>
                </a:lnTo>
                <a:lnTo>
                  <a:pt x="62" y="36"/>
                </a:lnTo>
                <a:lnTo>
                  <a:pt x="62" y="115"/>
                </a:lnTo>
                <a:lnTo>
                  <a:pt x="62" y="117"/>
                </a:lnTo>
                <a:lnTo>
                  <a:pt x="62" y="118"/>
                </a:lnTo>
                <a:lnTo>
                  <a:pt x="63" y="118"/>
                </a:lnTo>
                <a:lnTo>
                  <a:pt x="63" y="119"/>
                </a:lnTo>
                <a:lnTo>
                  <a:pt x="64" y="119"/>
                </a:lnTo>
                <a:lnTo>
                  <a:pt x="77" y="119"/>
                </a:lnTo>
                <a:lnTo>
                  <a:pt x="78" y="119"/>
                </a:lnTo>
                <a:lnTo>
                  <a:pt x="78" y="118"/>
                </a:lnTo>
                <a:lnTo>
                  <a:pt x="79" y="118"/>
                </a:lnTo>
                <a:lnTo>
                  <a:pt x="79" y="117"/>
                </a:lnTo>
                <a:lnTo>
                  <a:pt x="79" y="115"/>
                </a:lnTo>
                <a:lnTo>
                  <a:pt x="79" y="26"/>
                </a:lnTo>
                <a:lnTo>
                  <a:pt x="82" y="24"/>
                </a:lnTo>
                <a:lnTo>
                  <a:pt x="83" y="23"/>
                </a:lnTo>
                <a:lnTo>
                  <a:pt x="86" y="22"/>
                </a:lnTo>
                <a:lnTo>
                  <a:pt x="88" y="21"/>
                </a:lnTo>
                <a:lnTo>
                  <a:pt x="92" y="18"/>
                </a:lnTo>
                <a:lnTo>
                  <a:pt x="96" y="17"/>
                </a:lnTo>
                <a:lnTo>
                  <a:pt x="98" y="17"/>
                </a:lnTo>
                <a:lnTo>
                  <a:pt x="103" y="17"/>
                </a:lnTo>
                <a:lnTo>
                  <a:pt x="107" y="17"/>
                </a:lnTo>
                <a:lnTo>
                  <a:pt x="111" y="18"/>
                </a:lnTo>
                <a:lnTo>
                  <a:pt x="113" y="19"/>
                </a:lnTo>
                <a:lnTo>
                  <a:pt x="116" y="22"/>
                </a:lnTo>
                <a:lnTo>
                  <a:pt x="117" y="26"/>
                </a:lnTo>
                <a:lnTo>
                  <a:pt x="117" y="28"/>
                </a:lnTo>
                <a:lnTo>
                  <a:pt x="119" y="32"/>
                </a:lnTo>
                <a:lnTo>
                  <a:pt x="119" y="36"/>
                </a:lnTo>
                <a:lnTo>
                  <a:pt x="119" y="115"/>
                </a:lnTo>
                <a:lnTo>
                  <a:pt x="119" y="117"/>
                </a:lnTo>
                <a:lnTo>
                  <a:pt x="119" y="118"/>
                </a:lnTo>
                <a:lnTo>
                  <a:pt x="120" y="118"/>
                </a:lnTo>
                <a:lnTo>
                  <a:pt x="120" y="119"/>
                </a:lnTo>
                <a:lnTo>
                  <a:pt x="121" y="119"/>
                </a:lnTo>
                <a:lnTo>
                  <a:pt x="134" y="119"/>
                </a:lnTo>
                <a:lnTo>
                  <a:pt x="135" y="119"/>
                </a:lnTo>
                <a:lnTo>
                  <a:pt x="135" y="118"/>
                </a:lnTo>
                <a:lnTo>
                  <a:pt x="136" y="118"/>
                </a:lnTo>
                <a:lnTo>
                  <a:pt x="136" y="117"/>
                </a:lnTo>
                <a:lnTo>
                  <a:pt x="136" y="115"/>
                </a:lnTo>
                <a:lnTo>
                  <a:pt x="136" y="36"/>
                </a:lnTo>
                <a:lnTo>
                  <a:pt x="136" y="29"/>
                </a:lnTo>
                <a:lnTo>
                  <a:pt x="136" y="23"/>
                </a:lnTo>
                <a:lnTo>
                  <a:pt x="135" y="17"/>
                </a:lnTo>
                <a:lnTo>
                  <a:pt x="132" y="12"/>
                </a:lnTo>
                <a:lnTo>
                  <a:pt x="129" y="7"/>
                </a:lnTo>
                <a:lnTo>
                  <a:pt x="124" y="3"/>
                </a:lnTo>
                <a:lnTo>
                  <a:pt x="117" y="2"/>
                </a:lnTo>
                <a:lnTo>
                  <a:pt x="108" y="0"/>
                </a:lnTo>
                <a:lnTo>
                  <a:pt x="103" y="0"/>
                </a:lnTo>
                <a:lnTo>
                  <a:pt x="100" y="2"/>
                </a:lnTo>
                <a:lnTo>
                  <a:pt x="95" y="3"/>
                </a:lnTo>
                <a:lnTo>
                  <a:pt x="91" y="5"/>
                </a:lnTo>
                <a:lnTo>
                  <a:pt x="87" y="8"/>
                </a:lnTo>
                <a:lnTo>
                  <a:pt x="83" y="11"/>
                </a:lnTo>
                <a:lnTo>
                  <a:pt x="79" y="13"/>
                </a:lnTo>
                <a:lnTo>
                  <a:pt x="77" y="14"/>
                </a:lnTo>
                <a:lnTo>
                  <a:pt x="76" y="12"/>
                </a:lnTo>
                <a:lnTo>
                  <a:pt x="73" y="8"/>
                </a:lnTo>
                <a:lnTo>
                  <a:pt x="71" y="5"/>
                </a:lnTo>
                <a:lnTo>
                  <a:pt x="68" y="4"/>
                </a:lnTo>
                <a:lnTo>
                  <a:pt x="65" y="2"/>
                </a:lnTo>
                <a:lnTo>
                  <a:pt x="62" y="2"/>
                </a:lnTo>
                <a:lnTo>
                  <a:pt x="57" y="0"/>
                </a:lnTo>
                <a:lnTo>
                  <a:pt x="52" y="0"/>
                </a:lnTo>
                <a:lnTo>
                  <a:pt x="47" y="0"/>
                </a:lnTo>
                <a:lnTo>
                  <a:pt x="43" y="2"/>
                </a:lnTo>
                <a:lnTo>
                  <a:pt x="38" y="3"/>
                </a:lnTo>
                <a:lnTo>
                  <a:pt x="34" y="5"/>
                </a:lnTo>
                <a:lnTo>
                  <a:pt x="30" y="8"/>
                </a:lnTo>
                <a:lnTo>
                  <a:pt x="26" y="9"/>
                </a:lnTo>
                <a:lnTo>
                  <a:pt x="23" y="12"/>
                </a:lnTo>
                <a:lnTo>
                  <a:pt x="20" y="14"/>
                </a:lnTo>
                <a:lnTo>
                  <a:pt x="20" y="13"/>
                </a:lnTo>
                <a:lnTo>
                  <a:pt x="19" y="12"/>
                </a:lnTo>
                <a:lnTo>
                  <a:pt x="19" y="9"/>
                </a:lnTo>
                <a:lnTo>
                  <a:pt x="18" y="7"/>
                </a:lnTo>
                <a:lnTo>
                  <a:pt x="16" y="4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2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6"/>
                </a:lnTo>
                <a:lnTo>
                  <a:pt x="2" y="17"/>
                </a:lnTo>
                <a:lnTo>
                  <a:pt x="4" y="19"/>
                </a:lnTo>
                <a:lnTo>
                  <a:pt x="4" y="21"/>
                </a:lnTo>
                <a:lnTo>
                  <a:pt x="4" y="23"/>
                </a:lnTo>
                <a:lnTo>
                  <a:pt x="4" y="26"/>
                </a:lnTo>
                <a:lnTo>
                  <a:pt x="4" y="27"/>
                </a:lnTo>
                <a:lnTo>
                  <a:pt x="4" y="29"/>
                </a:lnTo>
                <a:lnTo>
                  <a:pt x="4" y="32"/>
                </a:lnTo>
                <a:lnTo>
                  <a:pt x="4" y="33"/>
                </a:lnTo>
                <a:lnTo>
                  <a:pt x="4" y="115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7" name="Freeform 146"/>
          <p:cNvSpPr>
            <a:spLocks noEditPoints="1"/>
          </p:cNvSpPr>
          <p:nvPr/>
        </p:nvSpPr>
        <p:spPr bwMode="auto">
          <a:xfrm>
            <a:off x="8923338" y="2038350"/>
            <a:ext cx="23812" cy="90488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2147483647 w 44"/>
              <a:gd name="T9" fmla="*/ 2147483647 h 172"/>
              <a:gd name="T10" fmla="*/ 2147483647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2147483647 w 44"/>
              <a:gd name="T23" fmla="*/ 2147483647 h 172"/>
              <a:gd name="T24" fmla="*/ 2147483647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147483647 h 172"/>
              <a:gd name="T48" fmla="*/ 2147483647 w 44"/>
              <a:gd name="T49" fmla="*/ 2147483647 h 172"/>
              <a:gd name="T50" fmla="*/ 2147483647 w 44"/>
              <a:gd name="T51" fmla="*/ 2147483647 h 172"/>
              <a:gd name="T52" fmla="*/ 2147483647 w 44"/>
              <a:gd name="T53" fmla="*/ 0 h 172"/>
              <a:gd name="T54" fmla="*/ 2147483647 w 44"/>
              <a:gd name="T55" fmla="*/ 0 h 172"/>
              <a:gd name="T56" fmla="*/ 2147483647 w 44"/>
              <a:gd name="T57" fmla="*/ 0 h 172"/>
              <a:gd name="T58" fmla="*/ 2147483647 w 44"/>
              <a:gd name="T59" fmla="*/ 2147483647 h 172"/>
              <a:gd name="T60" fmla="*/ 2147483647 w 44"/>
              <a:gd name="T61" fmla="*/ 2147483647 h 172"/>
              <a:gd name="T62" fmla="*/ 2147483647 w 44"/>
              <a:gd name="T63" fmla="*/ 2147483647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147483647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0"/>
                </a:moveTo>
                <a:lnTo>
                  <a:pt x="39" y="60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68"/>
                </a:lnTo>
                <a:lnTo>
                  <a:pt x="21" y="170"/>
                </a:lnTo>
                <a:lnTo>
                  <a:pt x="21" y="171"/>
                </a:lnTo>
                <a:lnTo>
                  <a:pt x="22" y="171"/>
                </a:lnTo>
                <a:lnTo>
                  <a:pt x="22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1"/>
                </a:lnTo>
                <a:lnTo>
                  <a:pt x="39" y="170"/>
                </a:lnTo>
                <a:lnTo>
                  <a:pt x="39" y="168"/>
                </a:lnTo>
                <a:lnTo>
                  <a:pt x="39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1" y="7"/>
                </a:lnTo>
                <a:lnTo>
                  <a:pt x="39" y="4"/>
                </a:lnTo>
                <a:lnTo>
                  <a:pt x="38" y="3"/>
                </a:lnTo>
                <a:lnTo>
                  <a:pt x="35" y="0"/>
                </a:lnTo>
                <a:lnTo>
                  <a:pt x="33" y="0"/>
                </a:lnTo>
                <a:lnTo>
                  <a:pt x="29" y="0"/>
                </a:lnTo>
                <a:lnTo>
                  <a:pt x="26" y="0"/>
                </a:lnTo>
                <a:lnTo>
                  <a:pt x="24" y="0"/>
                </a:lnTo>
                <a:lnTo>
                  <a:pt x="21" y="2"/>
                </a:lnTo>
                <a:lnTo>
                  <a:pt x="19" y="4"/>
                </a:lnTo>
                <a:lnTo>
                  <a:pt x="17" y="7"/>
                </a:lnTo>
                <a:lnTo>
                  <a:pt x="16" y="9"/>
                </a:lnTo>
                <a:lnTo>
                  <a:pt x="15" y="12"/>
                </a:lnTo>
                <a:lnTo>
                  <a:pt x="15" y="14"/>
                </a:lnTo>
                <a:lnTo>
                  <a:pt x="15" y="17"/>
                </a:lnTo>
                <a:lnTo>
                  <a:pt x="16" y="21"/>
                </a:lnTo>
                <a:lnTo>
                  <a:pt x="17" y="23"/>
                </a:lnTo>
                <a:lnTo>
                  <a:pt x="19" y="24"/>
                </a:lnTo>
                <a:lnTo>
                  <a:pt x="21" y="27"/>
                </a:lnTo>
                <a:lnTo>
                  <a:pt x="24" y="28"/>
                </a:lnTo>
                <a:lnTo>
                  <a:pt x="26" y="28"/>
                </a:lnTo>
                <a:lnTo>
                  <a:pt x="29" y="29"/>
                </a:lnTo>
                <a:lnTo>
                  <a:pt x="33" y="28"/>
                </a:lnTo>
                <a:lnTo>
                  <a:pt x="35" y="28"/>
                </a:lnTo>
                <a:lnTo>
                  <a:pt x="38" y="27"/>
                </a:lnTo>
                <a:lnTo>
                  <a:pt x="39" y="24"/>
                </a:lnTo>
                <a:lnTo>
                  <a:pt x="41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" name="Freeform 147"/>
          <p:cNvSpPr>
            <a:spLocks/>
          </p:cNvSpPr>
          <p:nvPr/>
        </p:nvSpPr>
        <p:spPr bwMode="auto">
          <a:xfrm>
            <a:off x="8959850" y="2066925"/>
            <a:ext cx="44450" cy="63500"/>
          </a:xfrm>
          <a:custGeom>
            <a:avLst/>
            <a:gdLst>
              <a:gd name="T0" fmla="*/ 2147483647 w 83"/>
              <a:gd name="T1" fmla="*/ 2147483647 h 122"/>
              <a:gd name="T2" fmla="*/ 2147483647 w 83"/>
              <a:gd name="T3" fmla="*/ 2147483647 h 122"/>
              <a:gd name="T4" fmla="*/ 2147483647 w 83"/>
              <a:gd name="T5" fmla="*/ 2147483647 h 122"/>
              <a:gd name="T6" fmla="*/ 2147483647 w 83"/>
              <a:gd name="T7" fmla="*/ 2147483647 h 122"/>
              <a:gd name="T8" fmla="*/ 2147483647 w 83"/>
              <a:gd name="T9" fmla="*/ 2147483647 h 122"/>
              <a:gd name="T10" fmla="*/ 2147483647 w 83"/>
              <a:gd name="T11" fmla="*/ 2147483647 h 122"/>
              <a:gd name="T12" fmla="*/ 2147483647 w 83"/>
              <a:gd name="T13" fmla="*/ 2147483647 h 122"/>
              <a:gd name="T14" fmla="*/ 2147483647 w 83"/>
              <a:gd name="T15" fmla="*/ 2147483647 h 122"/>
              <a:gd name="T16" fmla="*/ 2147483647 w 83"/>
              <a:gd name="T17" fmla="*/ 2147483647 h 122"/>
              <a:gd name="T18" fmla="*/ 2147483647 w 83"/>
              <a:gd name="T19" fmla="*/ 2147483647 h 122"/>
              <a:gd name="T20" fmla="*/ 2147483647 w 83"/>
              <a:gd name="T21" fmla="*/ 2147483647 h 122"/>
              <a:gd name="T22" fmla="*/ 2147483647 w 83"/>
              <a:gd name="T23" fmla="*/ 2147483647 h 122"/>
              <a:gd name="T24" fmla="*/ 2147483647 w 83"/>
              <a:gd name="T25" fmla="*/ 2147483647 h 122"/>
              <a:gd name="T26" fmla="*/ 2147483647 w 83"/>
              <a:gd name="T27" fmla="*/ 2147483647 h 122"/>
              <a:gd name="T28" fmla="*/ 2147483647 w 83"/>
              <a:gd name="T29" fmla="*/ 2147483647 h 122"/>
              <a:gd name="T30" fmla="*/ 2147483647 w 83"/>
              <a:gd name="T31" fmla="*/ 2147483647 h 122"/>
              <a:gd name="T32" fmla="*/ 2147483647 w 83"/>
              <a:gd name="T33" fmla="*/ 2147483647 h 122"/>
              <a:gd name="T34" fmla="*/ 2147483647 w 83"/>
              <a:gd name="T35" fmla="*/ 2147483647 h 122"/>
              <a:gd name="T36" fmla="*/ 2147483647 w 83"/>
              <a:gd name="T37" fmla="*/ 2147483647 h 122"/>
              <a:gd name="T38" fmla="*/ 2147483647 w 83"/>
              <a:gd name="T39" fmla="*/ 2147483647 h 122"/>
              <a:gd name="T40" fmla="*/ 2147483647 w 83"/>
              <a:gd name="T41" fmla="*/ 2147483647 h 122"/>
              <a:gd name="T42" fmla="*/ 2147483647 w 83"/>
              <a:gd name="T43" fmla="*/ 2147483647 h 122"/>
              <a:gd name="T44" fmla="*/ 2147483647 w 83"/>
              <a:gd name="T45" fmla="*/ 2147483647 h 122"/>
              <a:gd name="T46" fmla="*/ 2147483647 w 83"/>
              <a:gd name="T47" fmla="*/ 2147483647 h 122"/>
              <a:gd name="T48" fmla="*/ 2147483647 w 83"/>
              <a:gd name="T49" fmla="*/ 2147483647 h 122"/>
              <a:gd name="T50" fmla="*/ 2147483647 w 83"/>
              <a:gd name="T51" fmla="*/ 2147483647 h 122"/>
              <a:gd name="T52" fmla="*/ 2147483647 w 83"/>
              <a:gd name="T53" fmla="*/ 2147483647 h 122"/>
              <a:gd name="T54" fmla="*/ 2147483647 w 83"/>
              <a:gd name="T55" fmla="*/ 2147483647 h 122"/>
              <a:gd name="T56" fmla="*/ 2147483647 w 83"/>
              <a:gd name="T57" fmla="*/ 2147483647 h 122"/>
              <a:gd name="T58" fmla="*/ 2147483647 w 83"/>
              <a:gd name="T59" fmla="*/ 2147483647 h 122"/>
              <a:gd name="T60" fmla="*/ 2147483647 w 83"/>
              <a:gd name="T61" fmla="*/ 2147483647 h 122"/>
              <a:gd name="T62" fmla="*/ 2147483647 w 83"/>
              <a:gd name="T63" fmla="*/ 2147483647 h 122"/>
              <a:gd name="T64" fmla="*/ 2147483647 w 83"/>
              <a:gd name="T65" fmla="*/ 0 h 122"/>
              <a:gd name="T66" fmla="*/ 2147483647 w 83"/>
              <a:gd name="T67" fmla="*/ 2147483647 h 122"/>
              <a:gd name="T68" fmla="*/ 2147483647 w 83"/>
              <a:gd name="T69" fmla="*/ 2147483647 h 122"/>
              <a:gd name="T70" fmla="*/ 2147483647 w 83"/>
              <a:gd name="T71" fmla="*/ 2147483647 h 122"/>
              <a:gd name="T72" fmla="*/ 0 w 83"/>
              <a:gd name="T73" fmla="*/ 2147483647 h 122"/>
              <a:gd name="T74" fmla="*/ 2147483647 w 83"/>
              <a:gd name="T75" fmla="*/ 2147483647 h 122"/>
              <a:gd name="T76" fmla="*/ 2147483647 w 83"/>
              <a:gd name="T77" fmla="*/ 2147483647 h 122"/>
              <a:gd name="T78" fmla="*/ 2147483647 w 83"/>
              <a:gd name="T79" fmla="*/ 2147483647 h 122"/>
              <a:gd name="T80" fmla="*/ 2147483647 w 83"/>
              <a:gd name="T81" fmla="*/ 2147483647 h 122"/>
              <a:gd name="T82" fmla="*/ 2147483647 w 83"/>
              <a:gd name="T83" fmla="*/ 2147483647 h 122"/>
              <a:gd name="T84" fmla="*/ 2147483647 w 83"/>
              <a:gd name="T85" fmla="*/ 2147483647 h 122"/>
              <a:gd name="T86" fmla="*/ 2147483647 w 83"/>
              <a:gd name="T87" fmla="*/ 2147483647 h 122"/>
              <a:gd name="T88" fmla="*/ 2147483647 w 83"/>
              <a:gd name="T89" fmla="*/ 2147483647 h 122"/>
              <a:gd name="T90" fmla="*/ 2147483647 w 83"/>
              <a:gd name="T91" fmla="*/ 2147483647 h 122"/>
              <a:gd name="T92" fmla="*/ 2147483647 w 83"/>
              <a:gd name="T93" fmla="*/ 2147483647 h 122"/>
              <a:gd name="T94" fmla="*/ 2147483647 w 83"/>
              <a:gd name="T95" fmla="*/ 2147483647 h 122"/>
              <a:gd name="T96" fmla="*/ 2147483647 w 83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2">
                <a:moveTo>
                  <a:pt x="78" y="98"/>
                </a:moveTo>
                <a:lnTo>
                  <a:pt x="78" y="98"/>
                </a:lnTo>
                <a:lnTo>
                  <a:pt x="78" y="96"/>
                </a:lnTo>
                <a:lnTo>
                  <a:pt x="77" y="96"/>
                </a:lnTo>
                <a:lnTo>
                  <a:pt x="76" y="96"/>
                </a:lnTo>
                <a:lnTo>
                  <a:pt x="75" y="98"/>
                </a:lnTo>
                <a:lnTo>
                  <a:pt x="71" y="99"/>
                </a:lnTo>
                <a:lnTo>
                  <a:pt x="68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8" y="106"/>
                </a:lnTo>
                <a:lnTo>
                  <a:pt x="39" y="105"/>
                </a:lnTo>
                <a:lnTo>
                  <a:pt x="33" y="103"/>
                </a:lnTo>
                <a:lnTo>
                  <a:pt x="29" y="98"/>
                </a:lnTo>
                <a:lnTo>
                  <a:pt x="25" y="91"/>
                </a:lnTo>
                <a:lnTo>
                  <a:pt x="23" y="85"/>
                </a:lnTo>
                <a:lnTo>
                  <a:pt x="22" y="77"/>
                </a:lnTo>
                <a:lnTo>
                  <a:pt x="20" y="70"/>
                </a:lnTo>
                <a:lnTo>
                  <a:pt x="20" y="61"/>
                </a:lnTo>
                <a:lnTo>
                  <a:pt x="20" y="51"/>
                </a:lnTo>
                <a:lnTo>
                  <a:pt x="22" y="42"/>
                </a:lnTo>
                <a:lnTo>
                  <a:pt x="24" y="35"/>
                </a:lnTo>
                <a:lnTo>
                  <a:pt x="27" y="28"/>
                </a:lnTo>
                <a:lnTo>
                  <a:pt x="30" y="23"/>
                </a:lnTo>
                <a:lnTo>
                  <a:pt x="35" y="19"/>
                </a:lnTo>
                <a:lnTo>
                  <a:pt x="43" y="17"/>
                </a:lnTo>
                <a:lnTo>
                  <a:pt x="51" y="17"/>
                </a:lnTo>
                <a:lnTo>
                  <a:pt x="56" y="17"/>
                </a:lnTo>
                <a:lnTo>
                  <a:pt x="61" y="18"/>
                </a:lnTo>
                <a:lnTo>
                  <a:pt x="65" y="21"/>
                </a:lnTo>
                <a:lnTo>
                  <a:pt x="68" y="22"/>
                </a:lnTo>
                <a:lnTo>
                  <a:pt x="71" y="24"/>
                </a:lnTo>
                <a:lnTo>
                  <a:pt x="73" y="27"/>
                </a:lnTo>
                <a:lnTo>
                  <a:pt x="75" y="28"/>
                </a:lnTo>
                <a:lnTo>
                  <a:pt x="76" y="28"/>
                </a:lnTo>
                <a:lnTo>
                  <a:pt x="77" y="28"/>
                </a:lnTo>
                <a:lnTo>
                  <a:pt x="77" y="27"/>
                </a:lnTo>
                <a:lnTo>
                  <a:pt x="83" y="17"/>
                </a:lnTo>
                <a:lnTo>
                  <a:pt x="83" y="16"/>
                </a:lnTo>
                <a:lnTo>
                  <a:pt x="82" y="13"/>
                </a:lnTo>
                <a:lnTo>
                  <a:pt x="81" y="12"/>
                </a:lnTo>
                <a:lnTo>
                  <a:pt x="77" y="9"/>
                </a:lnTo>
                <a:lnTo>
                  <a:pt x="72" y="7"/>
                </a:lnTo>
                <a:lnTo>
                  <a:pt x="67" y="4"/>
                </a:lnTo>
                <a:lnTo>
                  <a:pt x="61" y="2"/>
                </a:lnTo>
                <a:lnTo>
                  <a:pt x="56" y="0"/>
                </a:lnTo>
                <a:lnTo>
                  <a:pt x="49" y="0"/>
                </a:lnTo>
                <a:lnTo>
                  <a:pt x="38" y="2"/>
                </a:lnTo>
                <a:lnTo>
                  <a:pt x="29" y="4"/>
                </a:lnTo>
                <a:lnTo>
                  <a:pt x="20" y="11"/>
                </a:lnTo>
                <a:lnTo>
                  <a:pt x="14" y="18"/>
                </a:lnTo>
                <a:lnTo>
                  <a:pt x="8" y="27"/>
                </a:lnTo>
                <a:lnTo>
                  <a:pt x="4" y="38"/>
                </a:lnTo>
                <a:lnTo>
                  <a:pt x="1" y="51"/>
                </a:lnTo>
                <a:lnTo>
                  <a:pt x="0" y="65"/>
                </a:lnTo>
                <a:lnTo>
                  <a:pt x="1" y="77"/>
                </a:lnTo>
                <a:lnTo>
                  <a:pt x="4" y="89"/>
                </a:lnTo>
                <a:lnTo>
                  <a:pt x="8" y="99"/>
                </a:lnTo>
                <a:lnTo>
                  <a:pt x="13" y="106"/>
                </a:lnTo>
                <a:lnTo>
                  <a:pt x="19" y="113"/>
                </a:lnTo>
                <a:lnTo>
                  <a:pt x="27" y="118"/>
                </a:lnTo>
                <a:lnTo>
                  <a:pt x="35" y="122"/>
                </a:lnTo>
                <a:lnTo>
                  <a:pt x="46" y="122"/>
                </a:lnTo>
                <a:lnTo>
                  <a:pt x="52" y="122"/>
                </a:lnTo>
                <a:lnTo>
                  <a:pt x="59" y="120"/>
                </a:lnTo>
                <a:lnTo>
                  <a:pt x="66" y="119"/>
                </a:lnTo>
                <a:lnTo>
                  <a:pt x="71" y="117"/>
                </a:lnTo>
                <a:lnTo>
                  <a:pt x="76" y="115"/>
                </a:lnTo>
                <a:lnTo>
                  <a:pt x="80" y="113"/>
                </a:lnTo>
                <a:lnTo>
                  <a:pt x="82" y="112"/>
                </a:lnTo>
                <a:lnTo>
                  <a:pt x="83" y="110"/>
                </a:lnTo>
                <a:lnTo>
                  <a:pt x="83" y="109"/>
                </a:lnTo>
                <a:lnTo>
                  <a:pt x="83" y="108"/>
                </a:lnTo>
                <a:lnTo>
                  <a:pt x="82" y="108"/>
                </a:lnTo>
                <a:lnTo>
                  <a:pt x="78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" name="Freeform 148"/>
          <p:cNvSpPr>
            <a:spLocks/>
          </p:cNvSpPr>
          <p:nvPr/>
        </p:nvSpPr>
        <p:spPr bwMode="auto">
          <a:xfrm>
            <a:off x="9015413" y="2066925"/>
            <a:ext cx="31750" cy="61913"/>
          </a:xfrm>
          <a:custGeom>
            <a:avLst/>
            <a:gdLst>
              <a:gd name="T0" fmla="*/ 2147483647 w 62"/>
              <a:gd name="T1" fmla="*/ 2147483647 h 119"/>
              <a:gd name="T2" fmla="*/ 2147483647 w 62"/>
              <a:gd name="T3" fmla="*/ 2147483647 h 119"/>
              <a:gd name="T4" fmla="*/ 2147483647 w 62"/>
              <a:gd name="T5" fmla="*/ 2147483647 h 119"/>
              <a:gd name="T6" fmla="*/ 2147483647 w 62"/>
              <a:gd name="T7" fmla="*/ 2147483647 h 119"/>
              <a:gd name="T8" fmla="*/ 2147483647 w 62"/>
              <a:gd name="T9" fmla="*/ 2147483647 h 119"/>
              <a:gd name="T10" fmla="*/ 2147483647 w 62"/>
              <a:gd name="T11" fmla="*/ 2147483647 h 119"/>
              <a:gd name="T12" fmla="*/ 2147483647 w 62"/>
              <a:gd name="T13" fmla="*/ 2147483647 h 119"/>
              <a:gd name="T14" fmla="*/ 2147483647 w 62"/>
              <a:gd name="T15" fmla="*/ 2147483647 h 119"/>
              <a:gd name="T16" fmla="*/ 2147483647 w 62"/>
              <a:gd name="T17" fmla="*/ 2147483647 h 119"/>
              <a:gd name="T18" fmla="*/ 2147483647 w 62"/>
              <a:gd name="T19" fmla="*/ 2147483647 h 119"/>
              <a:gd name="T20" fmla="*/ 2147483647 w 62"/>
              <a:gd name="T21" fmla="*/ 2147483647 h 119"/>
              <a:gd name="T22" fmla="*/ 2147483647 w 62"/>
              <a:gd name="T23" fmla="*/ 2147483647 h 119"/>
              <a:gd name="T24" fmla="*/ 2147483647 w 62"/>
              <a:gd name="T25" fmla="*/ 2147483647 h 119"/>
              <a:gd name="T26" fmla="*/ 2147483647 w 62"/>
              <a:gd name="T27" fmla="*/ 2147483647 h 119"/>
              <a:gd name="T28" fmla="*/ 2147483647 w 62"/>
              <a:gd name="T29" fmla="*/ 2147483647 h 119"/>
              <a:gd name="T30" fmla="*/ 2147483647 w 62"/>
              <a:gd name="T31" fmla="*/ 2147483647 h 119"/>
              <a:gd name="T32" fmla="*/ 2147483647 w 62"/>
              <a:gd name="T33" fmla="*/ 2147483647 h 119"/>
              <a:gd name="T34" fmla="*/ 2147483647 w 62"/>
              <a:gd name="T35" fmla="*/ 2147483647 h 119"/>
              <a:gd name="T36" fmla="*/ 2147483647 w 62"/>
              <a:gd name="T37" fmla="*/ 2147483647 h 119"/>
              <a:gd name="T38" fmla="*/ 2147483647 w 62"/>
              <a:gd name="T39" fmla="*/ 0 h 119"/>
              <a:gd name="T40" fmla="*/ 2147483647 w 62"/>
              <a:gd name="T41" fmla="*/ 0 h 119"/>
              <a:gd name="T42" fmla="*/ 2147483647 w 62"/>
              <a:gd name="T43" fmla="*/ 2147483647 h 119"/>
              <a:gd name="T44" fmla="*/ 2147483647 w 62"/>
              <a:gd name="T45" fmla="*/ 2147483647 h 119"/>
              <a:gd name="T46" fmla="*/ 2147483647 w 62"/>
              <a:gd name="T47" fmla="*/ 2147483647 h 119"/>
              <a:gd name="T48" fmla="*/ 2147483647 w 62"/>
              <a:gd name="T49" fmla="*/ 2147483647 h 119"/>
              <a:gd name="T50" fmla="*/ 2147483647 w 62"/>
              <a:gd name="T51" fmla="*/ 2147483647 h 119"/>
              <a:gd name="T52" fmla="*/ 2147483647 w 62"/>
              <a:gd name="T53" fmla="*/ 2147483647 h 119"/>
              <a:gd name="T54" fmla="*/ 2147483647 w 62"/>
              <a:gd name="T55" fmla="*/ 2147483647 h 119"/>
              <a:gd name="T56" fmla="*/ 2147483647 w 62"/>
              <a:gd name="T57" fmla="*/ 0 h 119"/>
              <a:gd name="T58" fmla="*/ 2147483647 w 62"/>
              <a:gd name="T59" fmla="*/ 0 h 119"/>
              <a:gd name="T60" fmla="*/ 2147483647 w 62"/>
              <a:gd name="T61" fmla="*/ 0 h 119"/>
              <a:gd name="T62" fmla="*/ 2147483647 w 62"/>
              <a:gd name="T63" fmla="*/ 0 h 119"/>
              <a:gd name="T64" fmla="*/ 2147483647 w 62"/>
              <a:gd name="T65" fmla="*/ 2147483647 h 119"/>
              <a:gd name="T66" fmla="*/ 2147483647 w 62"/>
              <a:gd name="T67" fmla="*/ 2147483647 h 119"/>
              <a:gd name="T68" fmla="*/ 0 w 62"/>
              <a:gd name="T69" fmla="*/ 2147483647 h 119"/>
              <a:gd name="T70" fmla="*/ 0 w 62"/>
              <a:gd name="T71" fmla="*/ 2147483647 h 119"/>
              <a:gd name="T72" fmla="*/ 0 w 62"/>
              <a:gd name="T73" fmla="*/ 2147483647 h 119"/>
              <a:gd name="T74" fmla="*/ 0 w 62"/>
              <a:gd name="T75" fmla="*/ 2147483647 h 119"/>
              <a:gd name="T76" fmla="*/ 0 w 62"/>
              <a:gd name="T77" fmla="*/ 2147483647 h 119"/>
              <a:gd name="T78" fmla="*/ 0 w 62"/>
              <a:gd name="T79" fmla="*/ 2147483647 h 119"/>
              <a:gd name="T80" fmla="*/ 2147483647 w 62"/>
              <a:gd name="T81" fmla="*/ 2147483647 h 119"/>
              <a:gd name="T82" fmla="*/ 2147483647 w 62"/>
              <a:gd name="T83" fmla="*/ 2147483647 h 119"/>
              <a:gd name="T84" fmla="*/ 2147483647 w 62"/>
              <a:gd name="T85" fmla="*/ 2147483647 h 119"/>
              <a:gd name="T86" fmla="*/ 2147483647 w 62"/>
              <a:gd name="T87" fmla="*/ 2147483647 h 119"/>
              <a:gd name="T88" fmla="*/ 2147483647 w 62"/>
              <a:gd name="T89" fmla="*/ 2147483647 h 119"/>
              <a:gd name="T90" fmla="*/ 2147483647 w 62"/>
              <a:gd name="T91" fmla="*/ 2147483647 h 119"/>
              <a:gd name="T92" fmla="*/ 2147483647 w 62"/>
              <a:gd name="T93" fmla="*/ 2147483647 h 119"/>
              <a:gd name="T94" fmla="*/ 2147483647 w 62"/>
              <a:gd name="T95" fmla="*/ 2147483647 h 119"/>
              <a:gd name="T96" fmla="*/ 2147483647 w 62"/>
              <a:gd name="T97" fmla="*/ 2147483647 h 119"/>
              <a:gd name="T98" fmla="*/ 2147483647 w 62"/>
              <a:gd name="T99" fmla="*/ 2147483647 h 119"/>
              <a:gd name="T100" fmla="*/ 2147483647 w 62"/>
              <a:gd name="T101" fmla="*/ 2147483647 h 119"/>
              <a:gd name="T102" fmla="*/ 2147483647 w 62"/>
              <a:gd name="T103" fmla="*/ 2147483647 h 119"/>
              <a:gd name="T104" fmla="*/ 2147483647 w 62"/>
              <a:gd name="T105" fmla="*/ 2147483647 h 119"/>
              <a:gd name="T106" fmla="*/ 2147483647 w 62"/>
              <a:gd name="T107" fmla="*/ 2147483647 h 119"/>
              <a:gd name="T108" fmla="*/ 2147483647 w 62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2" h="119">
                <a:moveTo>
                  <a:pt x="24" y="37"/>
                </a:moveTo>
                <a:lnTo>
                  <a:pt x="26" y="35"/>
                </a:lnTo>
                <a:lnTo>
                  <a:pt x="29" y="31"/>
                </a:lnTo>
                <a:lnTo>
                  <a:pt x="31" y="28"/>
                </a:lnTo>
                <a:lnTo>
                  <a:pt x="34" y="26"/>
                </a:lnTo>
                <a:lnTo>
                  <a:pt x="38" y="22"/>
                </a:lnTo>
                <a:lnTo>
                  <a:pt x="40" y="21"/>
                </a:lnTo>
                <a:lnTo>
                  <a:pt x="44" y="18"/>
                </a:lnTo>
                <a:lnTo>
                  <a:pt x="46" y="18"/>
                </a:lnTo>
                <a:lnTo>
                  <a:pt x="48" y="18"/>
                </a:lnTo>
                <a:lnTo>
                  <a:pt x="50" y="18"/>
                </a:lnTo>
                <a:lnTo>
                  <a:pt x="51" y="19"/>
                </a:lnTo>
                <a:lnTo>
                  <a:pt x="53" y="19"/>
                </a:lnTo>
                <a:lnTo>
                  <a:pt x="54" y="19"/>
                </a:lnTo>
                <a:lnTo>
                  <a:pt x="54" y="21"/>
                </a:lnTo>
                <a:lnTo>
                  <a:pt x="55" y="21"/>
                </a:lnTo>
                <a:lnTo>
                  <a:pt x="55" y="19"/>
                </a:lnTo>
                <a:lnTo>
                  <a:pt x="56" y="19"/>
                </a:lnTo>
                <a:lnTo>
                  <a:pt x="56" y="18"/>
                </a:lnTo>
                <a:lnTo>
                  <a:pt x="62" y="7"/>
                </a:lnTo>
                <a:lnTo>
                  <a:pt x="62" y="5"/>
                </a:lnTo>
                <a:lnTo>
                  <a:pt x="62" y="4"/>
                </a:lnTo>
                <a:lnTo>
                  <a:pt x="62" y="3"/>
                </a:lnTo>
                <a:lnTo>
                  <a:pt x="60" y="3"/>
                </a:lnTo>
                <a:lnTo>
                  <a:pt x="60" y="2"/>
                </a:lnTo>
                <a:lnTo>
                  <a:pt x="58" y="2"/>
                </a:lnTo>
                <a:lnTo>
                  <a:pt x="56" y="0"/>
                </a:lnTo>
                <a:lnTo>
                  <a:pt x="54" y="0"/>
                </a:lnTo>
                <a:lnTo>
                  <a:pt x="53" y="0"/>
                </a:lnTo>
                <a:lnTo>
                  <a:pt x="50" y="0"/>
                </a:lnTo>
                <a:lnTo>
                  <a:pt x="45" y="0"/>
                </a:lnTo>
                <a:lnTo>
                  <a:pt x="40" y="3"/>
                </a:lnTo>
                <a:lnTo>
                  <a:pt x="36" y="5"/>
                </a:lnTo>
                <a:lnTo>
                  <a:pt x="32" y="8"/>
                </a:lnTo>
                <a:lnTo>
                  <a:pt x="30" y="11"/>
                </a:lnTo>
                <a:lnTo>
                  <a:pt x="26" y="14"/>
                </a:lnTo>
                <a:lnTo>
                  <a:pt x="24" y="18"/>
                </a:lnTo>
                <a:lnTo>
                  <a:pt x="21" y="21"/>
                </a:lnTo>
                <a:lnTo>
                  <a:pt x="21" y="18"/>
                </a:lnTo>
                <a:lnTo>
                  <a:pt x="20" y="16"/>
                </a:lnTo>
                <a:lnTo>
                  <a:pt x="19" y="12"/>
                </a:lnTo>
                <a:lnTo>
                  <a:pt x="19" y="8"/>
                </a:lnTo>
                <a:lnTo>
                  <a:pt x="16" y="5"/>
                </a:lnTo>
                <a:lnTo>
                  <a:pt x="15" y="3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10" y="2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1" y="13"/>
                </a:lnTo>
                <a:lnTo>
                  <a:pt x="1" y="14"/>
                </a:lnTo>
                <a:lnTo>
                  <a:pt x="2" y="16"/>
                </a:lnTo>
                <a:lnTo>
                  <a:pt x="3" y="18"/>
                </a:lnTo>
                <a:lnTo>
                  <a:pt x="3" y="21"/>
                </a:lnTo>
                <a:lnTo>
                  <a:pt x="5" y="23"/>
                </a:lnTo>
                <a:lnTo>
                  <a:pt x="5" y="26"/>
                </a:lnTo>
                <a:lnTo>
                  <a:pt x="6" y="27"/>
                </a:lnTo>
                <a:lnTo>
                  <a:pt x="6" y="29"/>
                </a:lnTo>
                <a:lnTo>
                  <a:pt x="6" y="32"/>
                </a:lnTo>
                <a:lnTo>
                  <a:pt x="6" y="33"/>
                </a:lnTo>
                <a:lnTo>
                  <a:pt x="6" y="115"/>
                </a:lnTo>
                <a:lnTo>
                  <a:pt x="6" y="117"/>
                </a:lnTo>
                <a:lnTo>
                  <a:pt x="6" y="118"/>
                </a:lnTo>
                <a:lnTo>
                  <a:pt x="7" y="118"/>
                </a:lnTo>
                <a:lnTo>
                  <a:pt x="7" y="119"/>
                </a:lnTo>
                <a:lnTo>
                  <a:pt x="8" y="119"/>
                </a:lnTo>
                <a:lnTo>
                  <a:pt x="21" y="119"/>
                </a:lnTo>
                <a:lnTo>
                  <a:pt x="22" y="119"/>
                </a:lnTo>
                <a:lnTo>
                  <a:pt x="22" y="118"/>
                </a:lnTo>
                <a:lnTo>
                  <a:pt x="24" y="118"/>
                </a:lnTo>
                <a:lnTo>
                  <a:pt x="24" y="117"/>
                </a:lnTo>
                <a:lnTo>
                  <a:pt x="24" y="115"/>
                </a:lnTo>
                <a:lnTo>
                  <a:pt x="24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0" name="Freeform 149"/>
          <p:cNvSpPr>
            <a:spLocks noEditPoints="1"/>
          </p:cNvSpPr>
          <p:nvPr/>
        </p:nvSpPr>
        <p:spPr bwMode="auto">
          <a:xfrm>
            <a:off x="9051925" y="2066925"/>
            <a:ext cx="49213" cy="63500"/>
          </a:xfrm>
          <a:custGeom>
            <a:avLst/>
            <a:gdLst>
              <a:gd name="T0" fmla="*/ 2147483647 w 95"/>
              <a:gd name="T1" fmla="*/ 2147483647 h 122"/>
              <a:gd name="T2" fmla="*/ 2147483647 w 95"/>
              <a:gd name="T3" fmla="*/ 2147483647 h 122"/>
              <a:gd name="T4" fmla="*/ 2147483647 w 95"/>
              <a:gd name="T5" fmla="*/ 2147483647 h 122"/>
              <a:gd name="T6" fmla="*/ 2147483647 w 95"/>
              <a:gd name="T7" fmla="*/ 2147483647 h 122"/>
              <a:gd name="T8" fmla="*/ 2147483647 w 95"/>
              <a:gd name="T9" fmla="*/ 0 h 122"/>
              <a:gd name="T10" fmla="*/ 2147483647 w 95"/>
              <a:gd name="T11" fmla="*/ 0 h 122"/>
              <a:gd name="T12" fmla="*/ 2147483647 w 95"/>
              <a:gd name="T13" fmla="*/ 2147483647 h 122"/>
              <a:gd name="T14" fmla="*/ 2147483647 w 95"/>
              <a:gd name="T15" fmla="*/ 2147483647 h 122"/>
              <a:gd name="T16" fmla="*/ 2147483647 w 95"/>
              <a:gd name="T17" fmla="*/ 2147483647 h 122"/>
              <a:gd name="T18" fmla="*/ 0 w 95"/>
              <a:gd name="T19" fmla="*/ 2147483647 h 122"/>
              <a:gd name="T20" fmla="*/ 0 w 95"/>
              <a:gd name="T21" fmla="*/ 2147483647 h 122"/>
              <a:gd name="T22" fmla="*/ 2147483647 w 95"/>
              <a:gd name="T23" fmla="*/ 2147483647 h 122"/>
              <a:gd name="T24" fmla="*/ 2147483647 w 95"/>
              <a:gd name="T25" fmla="*/ 2147483647 h 122"/>
              <a:gd name="T26" fmla="*/ 2147483647 w 95"/>
              <a:gd name="T27" fmla="*/ 2147483647 h 122"/>
              <a:gd name="T28" fmla="*/ 2147483647 w 95"/>
              <a:gd name="T29" fmla="*/ 2147483647 h 122"/>
              <a:gd name="T30" fmla="*/ 2147483647 w 95"/>
              <a:gd name="T31" fmla="*/ 2147483647 h 122"/>
              <a:gd name="T32" fmla="*/ 2147483647 w 95"/>
              <a:gd name="T33" fmla="*/ 2147483647 h 122"/>
              <a:gd name="T34" fmla="*/ 2147483647 w 95"/>
              <a:gd name="T35" fmla="*/ 2147483647 h 122"/>
              <a:gd name="T36" fmla="*/ 2147483647 w 95"/>
              <a:gd name="T37" fmla="*/ 2147483647 h 122"/>
              <a:gd name="T38" fmla="*/ 2147483647 w 95"/>
              <a:gd name="T39" fmla="*/ 2147483647 h 122"/>
              <a:gd name="T40" fmla="*/ 2147483647 w 95"/>
              <a:gd name="T41" fmla="*/ 2147483647 h 122"/>
              <a:gd name="T42" fmla="*/ 2147483647 w 95"/>
              <a:gd name="T43" fmla="*/ 2147483647 h 122"/>
              <a:gd name="T44" fmla="*/ 2147483647 w 95"/>
              <a:gd name="T45" fmla="*/ 2147483647 h 122"/>
              <a:gd name="T46" fmla="*/ 2147483647 w 95"/>
              <a:gd name="T47" fmla="*/ 2147483647 h 122"/>
              <a:gd name="T48" fmla="*/ 2147483647 w 95"/>
              <a:gd name="T49" fmla="*/ 2147483647 h 122"/>
              <a:gd name="T50" fmla="*/ 2147483647 w 95"/>
              <a:gd name="T51" fmla="*/ 2147483647 h 122"/>
              <a:gd name="T52" fmla="*/ 2147483647 w 95"/>
              <a:gd name="T53" fmla="*/ 2147483647 h 122"/>
              <a:gd name="T54" fmla="*/ 2147483647 w 95"/>
              <a:gd name="T55" fmla="*/ 2147483647 h 122"/>
              <a:gd name="T56" fmla="*/ 2147483647 w 95"/>
              <a:gd name="T57" fmla="*/ 2147483647 h 122"/>
              <a:gd name="T58" fmla="*/ 2147483647 w 95"/>
              <a:gd name="T59" fmla="*/ 2147483647 h 122"/>
              <a:gd name="T60" fmla="*/ 2147483647 w 95"/>
              <a:gd name="T61" fmla="*/ 2147483647 h 122"/>
              <a:gd name="T62" fmla="*/ 2147483647 w 95"/>
              <a:gd name="T63" fmla="*/ 2147483647 h 122"/>
              <a:gd name="T64" fmla="*/ 2147483647 w 95"/>
              <a:gd name="T65" fmla="*/ 2147483647 h 122"/>
              <a:gd name="T66" fmla="*/ 2147483647 w 95"/>
              <a:gd name="T67" fmla="*/ 2147483647 h 122"/>
              <a:gd name="T68" fmla="*/ 2147483647 w 95"/>
              <a:gd name="T69" fmla="*/ 2147483647 h 122"/>
              <a:gd name="T70" fmla="*/ 2147483647 w 95"/>
              <a:gd name="T71" fmla="*/ 2147483647 h 122"/>
              <a:gd name="T72" fmla="*/ 2147483647 w 95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2">
                <a:moveTo>
                  <a:pt x="95" y="61"/>
                </a:moveTo>
                <a:lnTo>
                  <a:pt x="95" y="48"/>
                </a:lnTo>
                <a:lnTo>
                  <a:pt x="92" y="37"/>
                </a:lnTo>
                <a:lnTo>
                  <a:pt x="90" y="27"/>
                </a:lnTo>
                <a:lnTo>
                  <a:pt x="85" y="18"/>
                </a:lnTo>
                <a:lnTo>
                  <a:pt x="78" y="11"/>
                </a:lnTo>
                <a:lnTo>
                  <a:pt x="70" y="5"/>
                </a:lnTo>
                <a:lnTo>
                  <a:pt x="66" y="3"/>
                </a:lnTo>
                <a:lnTo>
                  <a:pt x="59" y="2"/>
                </a:lnTo>
                <a:lnTo>
                  <a:pt x="54" y="0"/>
                </a:lnTo>
                <a:lnTo>
                  <a:pt x="48" y="0"/>
                </a:lnTo>
                <a:lnTo>
                  <a:pt x="42" y="0"/>
                </a:lnTo>
                <a:lnTo>
                  <a:pt x="37" y="2"/>
                </a:lnTo>
                <a:lnTo>
                  <a:pt x="32" y="3"/>
                </a:lnTo>
                <a:lnTo>
                  <a:pt x="27" y="5"/>
                </a:lnTo>
                <a:lnTo>
                  <a:pt x="18" y="11"/>
                </a:lnTo>
                <a:lnTo>
                  <a:pt x="11" y="18"/>
                </a:lnTo>
                <a:lnTo>
                  <a:pt x="6" y="28"/>
                </a:lnTo>
                <a:lnTo>
                  <a:pt x="3" y="38"/>
                </a:lnTo>
                <a:lnTo>
                  <a:pt x="0" y="50"/>
                </a:lnTo>
                <a:lnTo>
                  <a:pt x="0" y="62"/>
                </a:lnTo>
                <a:lnTo>
                  <a:pt x="0" y="74"/>
                </a:lnTo>
                <a:lnTo>
                  <a:pt x="3" y="86"/>
                </a:lnTo>
                <a:lnTo>
                  <a:pt x="6" y="96"/>
                </a:lnTo>
                <a:lnTo>
                  <a:pt x="11" y="105"/>
                </a:lnTo>
                <a:lnTo>
                  <a:pt x="18" y="112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7" y="122"/>
                </a:lnTo>
                <a:lnTo>
                  <a:pt x="53" y="122"/>
                </a:lnTo>
                <a:lnTo>
                  <a:pt x="58" y="120"/>
                </a:lnTo>
                <a:lnTo>
                  <a:pt x="63" y="119"/>
                </a:lnTo>
                <a:lnTo>
                  <a:pt x="68" y="118"/>
                </a:lnTo>
                <a:lnTo>
                  <a:pt x="77" y="112"/>
                </a:lnTo>
                <a:lnTo>
                  <a:pt x="83" y="104"/>
                </a:lnTo>
                <a:lnTo>
                  <a:pt x="88" y="95"/>
                </a:lnTo>
                <a:lnTo>
                  <a:pt x="92" y="84"/>
                </a:lnTo>
                <a:lnTo>
                  <a:pt x="95" y="72"/>
                </a:lnTo>
                <a:lnTo>
                  <a:pt x="95" y="61"/>
                </a:lnTo>
                <a:close/>
                <a:moveTo>
                  <a:pt x="48" y="108"/>
                </a:moveTo>
                <a:lnTo>
                  <a:pt x="40" y="106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3" y="86"/>
                </a:lnTo>
                <a:lnTo>
                  <a:pt x="20" y="79"/>
                </a:lnTo>
                <a:lnTo>
                  <a:pt x="20" y="70"/>
                </a:lnTo>
                <a:lnTo>
                  <a:pt x="19" y="60"/>
                </a:lnTo>
                <a:lnTo>
                  <a:pt x="20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6" y="16"/>
                </a:lnTo>
                <a:lnTo>
                  <a:pt x="61" y="19"/>
                </a:lnTo>
                <a:lnTo>
                  <a:pt x="66" y="23"/>
                </a:lnTo>
                <a:lnTo>
                  <a:pt x="70" y="29"/>
                </a:lnTo>
                <a:lnTo>
                  <a:pt x="72" y="36"/>
                </a:lnTo>
                <a:lnTo>
                  <a:pt x="75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5" y="79"/>
                </a:lnTo>
                <a:lnTo>
                  <a:pt x="72" y="88"/>
                </a:lnTo>
                <a:lnTo>
                  <a:pt x="70" y="94"/>
                </a:lnTo>
                <a:lnTo>
                  <a:pt x="66" y="100"/>
                </a:lnTo>
                <a:lnTo>
                  <a:pt x="61" y="104"/>
                </a:lnTo>
                <a:lnTo>
                  <a:pt x="56" y="106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" name="Freeform 150"/>
          <p:cNvSpPr>
            <a:spLocks/>
          </p:cNvSpPr>
          <p:nvPr/>
        </p:nvSpPr>
        <p:spPr bwMode="auto">
          <a:xfrm>
            <a:off x="9174163" y="2036763"/>
            <a:ext cx="23812" cy="93662"/>
          </a:xfrm>
          <a:custGeom>
            <a:avLst/>
            <a:gdLst>
              <a:gd name="T0" fmla="*/ 2147483647 w 46"/>
              <a:gd name="T1" fmla="*/ 2147483647 h 177"/>
              <a:gd name="T2" fmla="*/ 2147483647 w 46"/>
              <a:gd name="T3" fmla="*/ 2147483647 h 177"/>
              <a:gd name="T4" fmla="*/ 2147483647 w 46"/>
              <a:gd name="T5" fmla="*/ 2147483647 h 177"/>
              <a:gd name="T6" fmla="*/ 2147483647 w 46"/>
              <a:gd name="T7" fmla="*/ 2147483647 h 177"/>
              <a:gd name="T8" fmla="*/ 2147483647 w 46"/>
              <a:gd name="T9" fmla="*/ 2147483647 h 177"/>
              <a:gd name="T10" fmla="*/ 2147483647 w 46"/>
              <a:gd name="T11" fmla="*/ 2147483647 h 177"/>
              <a:gd name="T12" fmla="*/ 2147483647 w 46"/>
              <a:gd name="T13" fmla="*/ 2147483647 h 177"/>
              <a:gd name="T14" fmla="*/ 2147483647 w 46"/>
              <a:gd name="T15" fmla="*/ 2147483647 h 177"/>
              <a:gd name="T16" fmla="*/ 2147483647 w 46"/>
              <a:gd name="T17" fmla="*/ 2147483647 h 177"/>
              <a:gd name="T18" fmla="*/ 2147483647 w 46"/>
              <a:gd name="T19" fmla="*/ 2147483647 h 177"/>
              <a:gd name="T20" fmla="*/ 2147483647 w 46"/>
              <a:gd name="T21" fmla="*/ 2147483647 h 177"/>
              <a:gd name="T22" fmla="*/ 2147483647 w 46"/>
              <a:gd name="T23" fmla="*/ 2147483647 h 177"/>
              <a:gd name="T24" fmla="*/ 2147483647 w 46"/>
              <a:gd name="T25" fmla="*/ 2147483647 h 177"/>
              <a:gd name="T26" fmla="*/ 2147483647 w 46"/>
              <a:gd name="T27" fmla="*/ 2147483647 h 177"/>
              <a:gd name="T28" fmla="*/ 2147483647 w 46"/>
              <a:gd name="T29" fmla="*/ 2147483647 h 177"/>
              <a:gd name="T30" fmla="*/ 2147483647 w 46"/>
              <a:gd name="T31" fmla="*/ 2147483647 h 177"/>
              <a:gd name="T32" fmla="*/ 2147483647 w 46"/>
              <a:gd name="T33" fmla="*/ 2147483647 h 177"/>
              <a:gd name="T34" fmla="*/ 2147483647 w 46"/>
              <a:gd name="T35" fmla="*/ 2147483647 h 177"/>
              <a:gd name="T36" fmla="*/ 2147483647 w 46"/>
              <a:gd name="T37" fmla="*/ 2147483647 h 177"/>
              <a:gd name="T38" fmla="*/ 2147483647 w 46"/>
              <a:gd name="T39" fmla="*/ 0 h 177"/>
              <a:gd name="T40" fmla="*/ 2147483647 w 46"/>
              <a:gd name="T41" fmla="*/ 0 h 177"/>
              <a:gd name="T42" fmla="*/ 2147483647 w 46"/>
              <a:gd name="T43" fmla="*/ 0 h 177"/>
              <a:gd name="T44" fmla="*/ 2147483647 w 46"/>
              <a:gd name="T45" fmla="*/ 0 h 177"/>
              <a:gd name="T46" fmla="*/ 2147483647 w 46"/>
              <a:gd name="T47" fmla="*/ 0 h 177"/>
              <a:gd name="T48" fmla="*/ 2147483647 w 46"/>
              <a:gd name="T49" fmla="*/ 2147483647 h 177"/>
              <a:gd name="T50" fmla="*/ 2147483647 w 46"/>
              <a:gd name="T51" fmla="*/ 2147483647 h 177"/>
              <a:gd name="T52" fmla="*/ 0 w 46"/>
              <a:gd name="T53" fmla="*/ 2147483647 h 177"/>
              <a:gd name="T54" fmla="*/ 0 w 46"/>
              <a:gd name="T55" fmla="*/ 2147483647 h 177"/>
              <a:gd name="T56" fmla="*/ 0 w 46"/>
              <a:gd name="T57" fmla="*/ 2147483647 h 177"/>
              <a:gd name="T58" fmla="*/ 0 w 46"/>
              <a:gd name="T59" fmla="*/ 2147483647 h 177"/>
              <a:gd name="T60" fmla="*/ 0 w 46"/>
              <a:gd name="T61" fmla="*/ 2147483647 h 177"/>
              <a:gd name="T62" fmla="*/ 0 w 46"/>
              <a:gd name="T63" fmla="*/ 2147483647 h 177"/>
              <a:gd name="T64" fmla="*/ 2147483647 w 46"/>
              <a:gd name="T65" fmla="*/ 2147483647 h 177"/>
              <a:gd name="T66" fmla="*/ 2147483647 w 46"/>
              <a:gd name="T67" fmla="*/ 2147483647 h 177"/>
              <a:gd name="T68" fmla="*/ 2147483647 w 46"/>
              <a:gd name="T69" fmla="*/ 2147483647 h 177"/>
              <a:gd name="T70" fmla="*/ 2147483647 w 46"/>
              <a:gd name="T71" fmla="*/ 2147483647 h 177"/>
              <a:gd name="T72" fmla="*/ 2147483647 w 46"/>
              <a:gd name="T73" fmla="*/ 2147483647 h 177"/>
              <a:gd name="T74" fmla="*/ 2147483647 w 46"/>
              <a:gd name="T75" fmla="*/ 2147483647 h 177"/>
              <a:gd name="T76" fmla="*/ 2147483647 w 46"/>
              <a:gd name="T77" fmla="*/ 2147483647 h 177"/>
              <a:gd name="T78" fmla="*/ 2147483647 w 46"/>
              <a:gd name="T79" fmla="*/ 2147483647 h 177"/>
              <a:gd name="T80" fmla="*/ 2147483647 w 46"/>
              <a:gd name="T81" fmla="*/ 2147483647 h 177"/>
              <a:gd name="T82" fmla="*/ 2147483647 w 46"/>
              <a:gd name="T83" fmla="*/ 2147483647 h 177"/>
              <a:gd name="T84" fmla="*/ 2147483647 w 46"/>
              <a:gd name="T85" fmla="*/ 2147483647 h 177"/>
              <a:gd name="T86" fmla="*/ 2147483647 w 46"/>
              <a:gd name="T87" fmla="*/ 2147483647 h 177"/>
              <a:gd name="T88" fmla="*/ 2147483647 w 46"/>
              <a:gd name="T89" fmla="*/ 2147483647 h 177"/>
              <a:gd name="T90" fmla="*/ 2147483647 w 46"/>
              <a:gd name="T91" fmla="*/ 2147483647 h 17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6" h="177">
                <a:moveTo>
                  <a:pt x="43" y="160"/>
                </a:moveTo>
                <a:lnTo>
                  <a:pt x="43" y="160"/>
                </a:lnTo>
                <a:lnTo>
                  <a:pt x="42" y="160"/>
                </a:lnTo>
                <a:lnTo>
                  <a:pt x="42" y="159"/>
                </a:lnTo>
                <a:lnTo>
                  <a:pt x="41" y="159"/>
                </a:lnTo>
                <a:lnTo>
                  <a:pt x="40" y="160"/>
                </a:lnTo>
                <a:lnTo>
                  <a:pt x="38" y="160"/>
                </a:lnTo>
                <a:lnTo>
                  <a:pt x="37" y="160"/>
                </a:lnTo>
                <a:lnTo>
                  <a:pt x="34" y="161"/>
                </a:lnTo>
                <a:lnTo>
                  <a:pt x="33" y="161"/>
                </a:lnTo>
                <a:lnTo>
                  <a:pt x="31" y="163"/>
                </a:lnTo>
                <a:lnTo>
                  <a:pt x="28" y="163"/>
                </a:lnTo>
                <a:lnTo>
                  <a:pt x="27" y="161"/>
                </a:lnTo>
                <a:lnTo>
                  <a:pt x="24" y="161"/>
                </a:lnTo>
                <a:lnTo>
                  <a:pt x="23" y="160"/>
                </a:lnTo>
                <a:lnTo>
                  <a:pt x="22" y="159"/>
                </a:lnTo>
                <a:lnTo>
                  <a:pt x="21" y="158"/>
                </a:lnTo>
                <a:lnTo>
                  <a:pt x="19" y="156"/>
                </a:lnTo>
                <a:lnTo>
                  <a:pt x="19" y="155"/>
                </a:lnTo>
                <a:lnTo>
                  <a:pt x="19" y="154"/>
                </a:lnTo>
                <a:lnTo>
                  <a:pt x="19" y="153"/>
                </a:lnTo>
                <a:lnTo>
                  <a:pt x="19" y="150"/>
                </a:lnTo>
                <a:lnTo>
                  <a:pt x="18" y="148"/>
                </a:lnTo>
                <a:lnTo>
                  <a:pt x="18" y="144"/>
                </a:lnTo>
                <a:lnTo>
                  <a:pt x="18" y="141"/>
                </a:lnTo>
                <a:lnTo>
                  <a:pt x="18" y="137"/>
                </a:lnTo>
                <a:lnTo>
                  <a:pt x="18" y="135"/>
                </a:lnTo>
                <a:lnTo>
                  <a:pt x="18" y="131"/>
                </a:lnTo>
                <a:lnTo>
                  <a:pt x="18" y="4"/>
                </a:lnTo>
                <a:lnTo>
                  <a:pt x="18" y="2"/>
                </a:lnTo>
                <a:lnTo>
                  <a:pt x="18" y="1"/>
                </a:lnTo>
                <a:lnTo>
                  <a:pt x="18" y="0"/>
                </a:lnTo>
                <a:lnTo>
                  <a:pt x="17" y="0"/>
                </a:lnTo>
                <a:lnTo>
                  <a:pt x="16" y="0"/>
                </a:lnTo>
                <a:lnTo>
                  <a:pt x="14" y="0"/>
                </a:lnTo>
                <a:lnTo>
                  <a:pt x="14" y="1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31"/>
                </a:lnTo>
                <a:lnTo>
                  <a:pt x="0" y="135"/>
                </a:lnTo>
                <a:lnTo>
                  <a:pt x="0" y="139"/>
                </a:lnTo>
                <a:lnTo>
                  <a:pt x="0" y="144"/>
                </a:lnTo>
                <a:lnTo>
                  <a:pt x="0" y="149"/>
                </a:lnTo>
                <a:lnTo>
                  <a:pt x="0" y="154"/>
                </a:lnTo>
                <a:lnTo>
                  <a:pt x="2" y="158"/>
                </a:lnTo>
                <a:lnTo>
                  <a:pt x="3" y="163"/>
                </a:lnTo>
                <a:lnTo>
                  <a:pt x="3" y="165"/>
                </a:lnTo>
                <a:lnTo>
                  <a:pt x="5" y="168"/>
                </a:lnTo>
                <a:lnTo>
                  <a:pt x="7" y="170"/>
                </a:lnTo>
                <a:lnTo>
                  <a:pt x="9" y="173"/>
                </a:lnTo>
                <a:lnTo>
                  <a:pt x="12" y="174"/>
                </a:lnTo>
                <a:lnTo>
                  <a:pt x="14" y="175"/>
                </a:lnTo>
                <a:lnTo>
                  <a:pt x="18" y="177"/>
                </a:lnTo>
                <a:lnTo>
                  <a:pt x="22" y="177"/>
                </a:lnTo>
                <a:lnTo>
                  <a:pt x="26" y="177"/>
                </a:lnTo>
                <a:lnTo>
                  <a:pt x="29" y="177"/>
                </a:lnTo>
                <a:lnTo>
                  <a:pt x="33" y="177"/>
                </a:lnTo>
                <a:lnTo>
                  <a:pt x="37" y="177"/>
                </a:lnTo>
                <a:lnTo>
                  <a:pt x="40" y="175"/>
                </a:lnTo>
                <a:lnTo>
                  <a:pt x="42" y="174"/>
                </a:lnTo>
                <a:lnTo>
                  <a:pt x="45" y="173"/>
                </a:lnTo>
                <a:lnTo>
                  <a:pt x="46" y="172"/>
                </a:lnTo>
                <a:lnTo>
                  <a:pt x="46" y="170"/>
                </a:lnTo>
                <a:lnTo>
                  <a:pt x="46" y="169"/>
                </a:lnTo>
                <a:lnTo>
                  <a:pt x="43" y="16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2" name="Freeform 151"/>
          <p:cNvSpPr>
            <a:spLocks noEditPoints="1"/>
          </p:cNvSpPr>
          <p:nvPr/>
        </p:nvSpPr>
        <p:spPr bwMode="auto">
          <a:xfrm>
            <a:off x="9202738" y="2066925"/>
            <a:ext cx="49212" cy="63500"/>
          </a:xfrm>
          <a:custGeom>
            <a:avLst/>
            <a:gdLst>
              <a:gd name="T0" fmla="*/ 2147483647 w 91"/>
              <a:gd name="T1" fmla="*/ 2147483647 h 122"/>
              <a:gd name="T2" fmla="*/ 2147483647 w 91"/>
              <a:gd name="T3" fmla="*/ 2147483647 h 122"/>
              <a:gd name="T4" fmla="*/ 2147483647 w 91"/>
              <a:gd name="T5" fmla="*/ 2147483647 h 122"/>
              <a:gd name="T6" fmla="*/ 2147483647 w 91"/>
              <a:gd name="T7" fmla="*/ 2147483647 h 122"/>
              <a:gd name="T8" fmla="*/ 2147483647 w 91"/>
              <a:gd name="T9" fmla="*/ 2147483647 h 122"/>
              <a:gd name="T10" fmla="*/ 2147483647 w 91"/>
              <a:gd name="T11" fmla="*/ 2147483647 h 122"/>
              <a:gd name="T12" fmla="*/ 2147483647 w 91"/>
              <a:gd name="T13" fmla="*/ 2147483647 h 122"/>
              <a:gd name="T14" fmla="*/ 2147483647 w 91"/>
              <a:gd name="T15" fmla="*/ 2147483647 h 122"/>
              <a:gd name="T16" fmla="*/ 2147483647 w 91"/>
              <a:gd name="T17" fmla="*/ 2147483647 h 122"/>
              <a:gd name="T18" fmla="*/ 2147483647 w 91"/>
              <a:gd name="T19" fmla="*/ 2147483647 h 122"/>
              <a:gd name="T20" fmla="*/ 2147483647 w 91"/>
              <a:gd name="T21" fmla="*/ 2147483647 h 122"/>
              <a:gd name="T22" fmla="*/ 2147483647 w 91"/>
              <a:gd name="T23" fmla="*/ 2147483647 h 122"/>
              <a:gd name="T24" fmla="*/ 2147483647 w 91"/>
              <a:gd name="T25" fmla="*/ 2147483647 h 122"/>
              <a:gd name="T26" fmla="*/ 2147483647 w 91"/>
              <a:gd name="T27" fmla="*/ 2147483647 h 122"/>
              <a:gd name="T28" fmla="*/ 2147483647 w 91"/>
              <a:gd name="T29" fmla="*/ 2147483647 h 122"/>
              <a:gd name="T30" fmla="*/ 2147483647 w 91"/>
              <a:gd name="T31" fmla="*/ 2147483647 h 122"/>
              <a:gd name="T32" fmla="*/ 2147483647 w 91"/>
              <a:gd name="T33" fmla="*/ 2147483647 h 122"/>
              <a:gd name="T34" fmla="*/ 2147483647 w 91"/>
              <a:gd name="T35" fmla="*/ 2147483647 h 122"/>
              <a:gd name="T36" fmla="*/ 2147483647 w 91"/>
              <a:gd name="T37" fmla="*/ 2147483647 h 122"/>
              <a:gd name="T38" fmla="*/ 2147483647 w 91"/>
              <a:gd name="T39" fmla="*/ 2147483647 h 122"/>
              <a:gd name="T40" fmla="*/ 2147483647 w 91"/>
              <a:gd name="T41" fmla="*/ 2147483647 h 122"/>
              <a:gd name="T42" fmla="*/ 2147483647 w 91"/>
              <a:gd name="T43" fmla="*/ 2147483647 h 122"/>
              <a:gd name="T44" fmla="*/ 2147483647 w 91"/>
              <a:gd name="T45" fmla="*/ 2147483647 h 122"/>
              <a:gd name="T46" fmla="*/ 2147483647 w 91"/>
              <a:gd name="T47" fmla="*/ 2147483647 h 122"/>
              <a:gd name="T48" fmla="*/ 2147483647 w 91"/>
              <a:gd name="T49" fmla="*/ 2147483647 h 122"/>
              <a:gd name="T50" fmla="*/ 2147483647 w 91"/>
              <a:gd name="T51" fmla="*/ 2147483647 h 122"/>
              <a:gd name="T52" fmla="*/ 2147483647 w 91"/>
              <a:gd name="T53" fmla="*/ 2147483647 h 122"/>
              <a:gd name="T54" fmla="*/ 2147483647 w 91"/>
              <a:gd name="T55" fmla="*/ 2147483647 h 122"/>
              <a:gd name="T56" fmla="*/ 2147483647 w 91"/>
              <a:gd name="T57" fmla="*/ 2147483647 h 122"/>
              <a:gd name="T58" fmla="*/ 2147483647 w 91"/>
              <a:gd name="T59" fmla="*/ 2147483647 h 122"/>
              <a:gd name="T60" fmla="*/ 2147483647 w 91"/>
              <a:gd name="T61" fmla="*/ 2147483647 h 122"/>
              <a:gd name="T62" fmla="*/ 2147483647 w 91"/>
              <a:gd name="T63" fmla="*/ 0 h 122"/>
              <a:gd name="T64" fmla="*/ 2147483647 w 91"/>
              <a:gd name="T65" fmla="*/ 2147483647 h 122"/>
              <a:gd name="T66" fmla="*/ 2147483647 w 91"/>
              <a:gd name="T67" fmla="*/ 2147483647 h 122"/>
              <a:gd name="T68" fmla="*/ 2147483647 w 91"/>
              <a:gd name="T69" fmla="*/ 2147483647 h 122"/>
              <a:gd name="T70" fmla="*/ 0 w 91"/>
              <a:gd name="T71" fmla="*/ 2147483647 h 122"/>
              <a:gd name="T72" fmla="*/ 2147483647 w 91"/>
              <a:gd name="T73" fmla="*/ 2147483647 h 122"/>
              <a:gd name="T74" fmla="*/ 2147483647 w 91"/>
              <a:gd name="T75" fmla="*/ 2147483647 h 122"/>
              <a:gd name="T76" fmla="*/ 2147483647 w 91"/>
              <a:gd name="T77" fmla="*/ 2147483647 h 122"/>
              <a:gd name="T78" fmla="*/ 2147483647 w 91"/>
              <a:gd name="T79" fmla="*/ 2147483647 h 122"/>
              <a:gd name="T80" fmla="*/ 2147483647 w 91"/>
              <a:gd name="T81" fmla="*/ 2147483647 h 122"/>
              <a:gd name="T82" fmla="*/ 2147483647 w 91"/>
              <a:gd name="T83" fmla="*/ 2147483647 h 122"/>
              <a:gd name="T84" fmla="*/ 2147483647 w 91"/>
              <a:gd name="T85" fmla="*/ 2147483647 h 122"/>
              <a:gd name="T86" fmla="*/ 2147483647 w 91"/>
              <a:gd name="T87" fmla="*/ 2147483647 h 122"/>
              <a:gd name="T88" fmla="*/ 2147483647 w 91"/>
              <a:gd name="T89" fmla="*/ 2147483647 h 122"/>
              <a:gd name="T90" fmla="*/ 2147483647 w 91"/>
              <a:gd name="T91" fmla="*/ 2147483647 h 122"/>
              <a:gd name="T92" fmla="*/ 2147483647 w 91"/>
              <a:gd name="T93" fmla="*/ 2147483647 h 122"/>
              <a:gd name="T94" fmla="*/ 2147483647 w 91"/>
              <a:gd name="T95" fmla="*/ 2147483647 h 12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1" h="122">
                <a:moveTo>
                  <a:pt x="19" y="50"/>
                </a:moveTo>
                <a:lnTo>
                  <a:pt x="20" y="46"/>
                </a:lnTo>
                <a:lnTo>
                  <a:pt x="20" y="40"/>
                </a:lnTo>
                <a:lnTo>
                  <a:pt x="21" y="33"/>
                </a:lnTo>
                <a:lnTo>
                  <a:pt x="24" y="28"/>
                </a:lnTo>
                <a:lnTo>
                  <a:pt x="27" y="23"/>
                </a:lnTo>
                <a:lnTo>
                  <a:pt x="32" y="19"/>
                </a:lnTo>
                <a:lnTo>
                  <a:pt x="39" y="16"/>
                </a:lnTo>
                <a:lnTo>
                  <a:pt x="46" y="16"/>
                </a:lnTo>
                <a:lnTo>
                  <a:pt x="53" y="16"/>
                </a:lnTo>
                <a:lnTo>
                  <a:pt x="59" y="19"/>
                </a:lnTo>
                <a:lnTo>
                  <a:pt x="63" y="23"/>
                </a:lnTo>
                <a:lnTo>
                  <a:pt x="67" y="28"/>
                </a:lnTo>
                <a:lnTo>
                  <a:pt x="68" y="33"/>
                </a:lnTo>
                <a:lnTo>
                  <a:pt x="70" y="40"/>
                </a:lnTo>
                <a:lnTo>
                  <a:pt x="70" y="45"/>
                </a:lnTo>
                <a:lnTo>
                  <a:pt x="70" y="50"/>
                </a:lnTo>
                <a:lnTo>
                  <a:pt x="19" y="50"/>
                </a:lnTo>
                <a:close/>
                <a:moveTo>
                  <a:pt x="83" y="98"/>
                </a:moveTo>
                <a:lnTo>
                  <a:pt x="83" y="98"/>
                </a:lnTo>
                <a:lnTo>
                  <a:pt x="83" y="96"/>
                </a:lnTo>
                <a:lnTo>
                  <a:pt x="82" y="96"/>
                </a:lnTo>
                <a:lnTo>
                  <a:pt x="80" y="96"/>
                </a:lnTo>
                <a:lnTo>
                  <a:pt x="79" y="98"/>
                </a:lnTo>
                <a:lnTo>
                  <a:pt x="75" y="99"/>
                </a:lnTo>
                <a:lnTo>
                  <a:pt x="72" y="101"/>
                </a:lnTo>
                <a:lnTo>
                  <a:pt x="68" y="103"/>
                </a:lnTo>
                <a:lnTo>
                  <a:pt x="63" y="104"/>
                </a:lnTo>
                <a:lnTo>
                  <a:pt x="58" y="105"/>
                </a:lnTo>
                <a:lnTo>
                  <a:pt x="53" y="106"/>
                </a:lnTo>
                <a:lnTo>
                  <a:pt x="43" y="105"/>
                </a:lnTo>
                <a:lnTo>
                  <a:pt x="35" y="101"/>
                </a:lnTo>
                <a:lnTo>
                  <a:pt x="30" y="96"/>
                </a:lnTo>
                <a:lnTo>
                  <a:pt x="25" y="91"/>
                </a:lnTo>
                <a:lnTo>
                  <a:pt x="22" y="85"/>
                </a:lnTo>
                <a:lnTo>
                  <a:pt x="20" y="77"/>
                </a:lnTo>
                <a:lnTo>
                  <a:pt x="20" y="71"/>
                </a:lnTo>
                <a:lnTo>
                  <a:pt x="19" y="65"/>
                </a:lnTo>
                <a:lnTo>
                  <a:pt x="88" y="65"/>
                </a:lnTo>
                <a:lnTo>
                  <a:pt x="89" y="65"/>
                </a:lnTo>
                <a:lnTo>
                  <a:pt x="91" y="64"/>
                </a:lnTo>
                <a:lnTo>
                  <a:pt x="91" y="62"/>
                </a:lnTo>
                <a:lnTo>
                  <a:pt x="91" y="61"/>
                </a:lnTo>
                <a:lnTo>
                  <a:pt x="91" y="60"/>
                </a:lnTo>
                <a:lnTo>
                  <a:pt x="91" y="51"/>
                </a:lnTo>
                <a:lnTo>
                  <a:pt x="89" y="42"/>
                </a:lnTo>
                <a:lnTo>
                  <a:pt x="87" y="32"/>
                </a:lnTo>
                <a:lnTo>
                  <a:pt x="84" y="22"/>
                </a:lnTo>
                <a:lnTo>
                  <a:pt x="82" y="18"/>
                </a:lnTo>
                <a:lnTo>
                  <a:pt x="78" y="13"/>
                </a:lnTo>
                <a:lnTo>
                  <a:pt x="74" y="11"/>
                </a:lnTo>
                <a:lnTo>
                  <a:pt x="70" y="7"/>
                </a:lnTo>
                <a:lnTo>
                  <a:pt x="65" y="4"/>
                </a:lnTo>
                <a:lnTo>
                  <a:pt x="60" y="2"/>
                </a:lnTo>
                <a:lnTo>
                  <a:pt x="54" y="0"/>
                </a:lnTo>
                <a:lnTo>
                  <a:pt x="46" y="0"/>
                </a:lnTo>
                <a:lnTo>
                  <a:pt x="36" y="2"/>
                </a:lnTo>
                <a:lnTo>
                  <a:pt x="27" y="5"/>
                </a:lnTo>
                <a:lnTo>
                  <a:pt x="19" y="11"/>
                </a:lnTo>
                <a:lnTo>
                  <a:pt x="12" y="18"/>
                </a:lnTo>
                <a:lnTo>
                  <a:pt x="6" y="27"/>
                </a:lnTo>
                <a:lnTo>
                  <a:pt x="2" y="37"/>
                </a:lnTo>
                <a:lnTo>
                  <a:pt x="0" y="48"/>
                </a:lnTo>
                <a:lnTo>
                  <a:pt x="0" y="61"/>
                </a:lnTo>
                <a:lnTo>
                  <a:pt x="0" y="75"/>
                </a:lnTo>
                <a:lnTo>
                  <a:pt x="2" y="86"/>
                </a:lnTo>
                <a:lnTo>
                  <a:pt x="7" y="96"/>
                </a:lnTo>
                <a:lnTo>
                  <a:pt x="12" y="105"/>
                </a:lnTo>
                <a:lnTo>
                  <a:pt x="20" y="113"/>
                </a:lnTo>
                <a:lnTo>
                  <a:pt x="29" y="118"/>
                </a:lnTo>
                <a:lnTo>
                  <a:pt x="39" y="122"/>
                </a:lnTo>
                <a:lnTo>
                  <a:pt x="50" y="122"/>
                </a:lnTo>
                <a:lnTo>
                  <a:pt x="56" y="122"/>
                </a:lnTo>
                <a:lnTo>
                  <a:pt x="63" y="120"/>
                </a:lnTo>
                <a:lnTo>
                  <a:pt x="70" y="119"/>
                </a:lnTo>
                <a:lnTo>
                  <a:pt x="75" y="117"/>
                </a:lnTo>
                <a:lnTo>
                  <a:pt x="80" y="115"/>
                </a:lnTo>
                <a:lnTo>
                  <a:pt x="84" y="113"/>
                </a:lnTo>
                <a:lnTo>
                  <a:pt x="87" y="112"/>
                </a:lnTo>
                <a:lnTo>
                  <a:pt x="88" y="110"/>
                </a:lnTo>
                <a:lnTo>
                  <a:pt x="88" y="109"/>
                </a:lnTo>
                <a:lnTo>
                  <a:pt x="87" y="108"/>
                </a:lnTo>
                <a:lnTo>
                  <a:pt x="83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3" name="Freeform 152"/>
          <p:cNvSpPr>
            <a:spLocks/>
          </p:cNvSpPr>
          <p:nvPr/>
        </p:nvSpPr>
        <p:spPr bwMode="auto">
          <a:xfrm>
            <a:off x="9263063" y="2066925"/>
            <a:ext cx="44450" cy="63500"/>
          </a:xfrm>
          <a:custGeom>
            <a:avLst/>
            <a:gdLst>
              <a:gd name="T0" fmla="*/ 2147483647 w 84"/>
              <a:gd name="T1" fmla="*/ 2147483647 h 122"/>
              <a:gd name="T2" fmla="*/ 2147483647 w 84"/>
              <a:gd name="T3" fmla="*/ 2147483647 h 122"/>
              <a:gd name="T4" fmla="*/ 2147483647 w 84"/>
              <a:gd name="T5" fmla="*/ 2147483647 h 122"/>
              <a:gd name="T6" fmla="*/ 2147483647 w 84"/>
              <a:gd name="T7" fmla="*/ 2147483647 h 122"/>
              <a:gd name="T8" fmla="*/ 2147483647 w 84"/>
              <a:gd name="T9" fmla="*/ 2147483647 h 122"/>
              <a:gd name="T10" fmla="*/ 2147483647 w 84"/>
              <a:gd name="T11" fmla="*/ 2147483647 h 122"/>
              <a:gd name="T12" fmla="*/ 2147483647 w 84"/>
              <a:gd name="T13" fmla="*/ 2147483647 h 122"/>
              <a:gd name="T14" fmla="*/ 2147483647 w 84"/>
              <a:gd name="T15" fmla="*/ 2147483647 h 122"/>
              <a:gd name="T16" fmla="*/ 2147483647 w 84"/>
              <a:gd name="T17" fmla="*/ 2147483647 h 122"/>
              <a:gd name="T18" fmla="*/ 2147483647 w 84"/>
              <a:gd name="T19" fmla="*/ 2147483647 h 122"/>
              <a:gd name="T20" fmla="*/ 2147483647 w 84"/>
              <a:gd name="T21" fmla="*/ 2147483647 h 122"/>
              <a:gd name="T22" fmla="*/ 2147483647 w 84"/>
              <a:gd name="T23" fmla="*/ 2147483647 h 122"/>
              <a:gd name="T24" fmla="*/ 2147483647 w 84"/>
              <a:gd name="T25" fmla="*/ 2147483647 h 122"/>
              <a:gd name="T26" fmla="*/ 2147483647 w 84"/>
              <a:gd name="T27" fmla="*/ 2147483647 h 122"/>
              <a:gd name="T28" fmla="*/ 2147483647 w 84"/>
              <a:gd name="T29" fmla="*/ 2147483647 h 122"/>
              <a:gd name="T30" fmla="*/ 2147483647 w 84"/>
              <a:gd name="T31" fmla="*/ 2147483647 h 122"/>
              <a:gd name="T32" fmla="*/ 2147483647 w 84"/>
              <a:gd name="T33" fmla="*/ 2147483647 h 122"/>
              <a:gd name="T34" fmla="*/ 2147483647 w 84"/>
              <a:gd name="T35" fmla="*/ 2147483647 h 122"/>
              <a:gd name="T36" fmla="*/ 2147483647 w 84"/>
              <a:gd name="T37" fmla="*/ 2147483647 h 122"/>
              <a:gd name="T38" fmla="*/ 2147483647 w 84"/>
              <a:gd name="T39" fmla="*/ 2147483647 h 122"/>
              <a:gd name="T40" fmla="*/ 2147483647 w 84"/>
              <a:gd name="T41" fmla="*/ 2147483647 h 122"/>
              <a:gd name="T42" fmla="*/ 2147483647 w 84"/>
              <a:gd name="T43" fmla="*/ 2147483647 h 122"/>
              <a:gd name="T44" fmla="*/ 2147483647 w 84"/>
              <a:gd name="T45" fmla="*/ 2147483647 h 122"/>
              <a:gd name="T46" fmla="*/ 2147483647 w 84"/>
              <a:gd name="T47" fmla="*/ 2147483647 h 122"/>
              <a:gd name="T48" fmla="*/ 2147483647 w 84"/>
              <a:gd name="T49" fmla="*/ 2147483647 h 122"/>
              <a:gd name="T50" fmla="*/ 2147483647 w 84"/>
              <a:gd name="T51" fmla="*/ 2147483647 h 122"/>
              <a:gd name="T52" fmla="*/ 2147483647 w 84"/>
              <a:gd name="T53" fmla="*/ 2147483647 h 122"/>
              <a:gd name="T54" fmla="*/ 2147483647 w 84"/>
              <a:gd name="T55" fmla="*/ 2147483647 h 122"/>
              <a:gd name="T56" fmla="*/ 2147483647 w 84"/>
              <a:gd name="T57" fmla="*/ 2147483647 h 122"/>
              <a:gd name="T58" fmla="*/ 2147483647 w 84"/>
              <a:gd name="T59" fmla="*/ 2147483647 h 122"/>
              <a:gd name="T60" fmla="*/ 2147483647 w 84"/>
              <a:gd name="T61" fmla="*/ 2147483647 h 122"/>
              <a:gd name="T62" fmla="*/ 2147483647 w 84"/>
              <a:gd name="T63" fmla="*/ 2147483647 h 122"/>
              <a:gd name="T64" fmla="*/ 2147483647 w 84"/>
              <a:gd name="T65" fmla="*/ 0 h 122"/>
              <a:gd name="T66" fmla="*/ 2147483647 w 84"/>
              <a:gd name="T67" fmla="*/ 2147483647 h 122"/>
              <a:gd name="T68" fmla="*/ 2147483647 w 84"/>
              <a:gd name="T69" fmla="*/ 2147483647 h 122"/>
              <a:gd name="T70" fmla="*/ 2147483647 w 84"/>
              <a:gd name="T71" fmla="*/ 2147483647 h 122"/>
              <a:gd name="T72" fmla="*/ 0 w 84"/>
              <a:gd name="T73" fmla="*/ 2147483647 h 122"/>
              <a:gd name="T74" fmla="*/ 2147483647 w 84"/>
              <a:gd name="T75" fmla="*/ 2147483647 h 122"/>
              <a:gd name="T76" fmla="*/ 2147483647 w 84"/>
              <a:gd name="T77" fmla="*/ 2147483647 h 122"/>
              <a:gd name="T78" fmla="*/ 2147483647 w 84"/>
              <a:gd name="T79" fmla="*/ 2147483647 h 122"/>
              <a:gd name="T80" fmla="*/ 2147483647 w 84"/>
              <a:gd name="T81" fmla="*/ 2147483647 h 122"/>
              <a:gd name="T82" fmla="*/ 2147483647 w 84"/>
              <a:gd name="T83" fmla="*/ 2147483647 h 122"/>
              <a:gd name="T84" fmla="*/ 2147483647 w 84"/>
              <a:gd name="T85" fmla="*/ 2147483647 h 122"/>
              <a:gd name="T86" fmla="*/ 2147483647 w 84"/>
              <a:gd name="T87" fmla="*/ 2147483647 h 122"/>
              <a:gd name="T88" fmla="*/ 2147483647 w 84"/>
              <a:gd name="T89" fmla="*/ 2147483647 h 122"/>
              <a:gd name="T90" fmla="*/ 2147483647 w 84"/>
              <a:gd name="T91" fmla="*/ 2147483647 h 122"/>
              <a:gd name="T92" fmla="*/ 2147483647 w 84"/>
              <a:gd name="T93" fmla="*/ 2147483647 h 122"/>
              <a:gd name="T94" fmla="*/ 2147483647 w 84"/>
              <a:gd name="T95" fmla="*/ 2147483647 h 122"/>
              <a:gd name="T96" fmla="*/ 2147483647 w 84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4" h="122">
                <a:moveTo>
                  <a:pt x="79" y="98"/>
                </a:moveTo>
                <a:lnTo>
                  <a:pt x="79" y="98"/>
                </a:lnTo>
                <a:lnTo>
                  <a:pt x="79" y="96"/>
                </a:lnTo>
                <a:lnTo>
                  <a:pt x="77" y="96"/>
                </a:lnTo>
                <a:lnTo>
                  <a:pt x="76" y="96"/>
                </a:lnTo>
                <a:lnTo>
                  <a:pt x="75" y="98"/>
                </a:lnTo>
                <a:lnTo>
                  <a:pt x="71" y="99"/>
                </a:lnTo>
                <a:lnTo>
                  <a:pt x="68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8" y="106"/>
                </a:lnTo>
                <a:lnTo>
                  <a:pt x="39" y="105"/>
                </a:lnTo>
                <a:lnTo>
                  <a:pt x="33" y="103"/>
                </a:lnTo>
                <a:lnTo>
                  <a:pt x="29" y="98"/>
                </a:lnTo>
                <a:lnTo>
                  <a:pt x="26" y="91"/>
                </a:lnTo>
                <a:lnTo>
                  <a:pt x="23" y="85"/>
                </a:lnTo>
                <a:lnTo>
                  <a:pt x="22" y="77"/>
                </a:lnTo>
                <a:lnTo>
                  <a:pt x="20" y="70"/>
                </a:lnTo>
                <a:lnTo>
                  <a:pt x="20" y="61"/>
                </a:lnTo>
                <a:lnTo>
                  <a:pt x="20" y="51"/>
                </a:lnTo>
                <a:lnTo>
                  <a:pt x="22" y="42"/>
                </a:lnTo>
                <a:lnTo>
                  <a:pt x="24" y="35"/>
                </a:lnTo>
                <a:lnTo>
                  <a:pt x="27" y="28"/>
                </a:lnTo>
                <a:lnTo>
                  <a:pt x="31" y="23"/>
                </a:lnTo>
                <a:lnTo>
                  <a:pt x="36" y="19"/>
                </a:lnTo>
                <a:lnTo>
                  <a:pt x="43" y="17"/>
                </a:lnTo>
                <a:lnTo>
                  <a:pt x="51" y="17"/>
                </a:lnTo>
                <a:lnTo>
                  <a:pt x="56" y="17"/>
                </a:lnTo>
                <a:lnTo>
                  <a:pt x="61" y="18"/>
                </a:lnTo>
                <a:lnTo>
                  <a:pt x="65" y="21"/>
                </a:lnTo>
                <a:lnTo>
                  <a:pt x="68" y="22"/>
                </a:lnTo>
                <a:lnTo>
                  <a:pt x="71" y="24"/>
                </a:lnTo>
                <a:lnTo>
                  <a:pt x="74" y="27"/>
                </a:lnTo>
                <a:lnTo>
                  <a:pt x="75" y="28"/>
                </a:lnTo>
                <a:lnTo>
                  <a:pt x="76" y="28"/>
                </a:lnTo>
                <a:lnTo>
                  <a:pt x="77" y="28"/>
                </a:lnTo>
                <a:lnTo>
                  <a:pt x="77" y="27"/>
                </a:lnTo>
                <a:lnTo>
                  <a:pt x="84" y="17"/>
                </a:lnTo>
                <a:lnTo>
                  <a:pt x="84" y="16"/>
                </a:lnTo>
                <a:lnTo>
                  <a:pt x="84" y="13"/>
                </a:lnTo>
                <a:lnTo>
                  <a:pt x="81" y="12"/>
                </a:lnTo>
                <a:lnTo>
                  <a:pt x="77" y="9"/>
                </a:lnTo>
                <a:lnTo>
                  <a:pt x="72" y="7"/>
                </a:lnTo>
                <a:lnTo>
                  <a:pt x="67" y="4"/>
                </a:lnTo>
                <a:lnTo>
                  <a:pt x="61" y="2"/>
                </a:lnTo>
                <a:lnTo>
                  <a:pt x="56" y="0"/>
                </a:lnTo>
                <a:lnTo>
                  <a:pt x="50" y="0"/>
                </a:lnTo>
                <a:lnTo>
                  <a:pt x="38" y="2"/>
                </a:lnTo>
                <a:lnTo>
                  <a:pt x="29" y="4"/>
                </a:lnTo>
                <a:lnTo>
                  <a:pt x="20" y="11"/>
                </a:lnTo>
                <a:lnTo>
                  <a:pt x="14" y="18"/>
                </a:lnTo>
                <a:lnTo>
                  <a:pt x="8" y="27"/>
                </a:lnTo>
                <a:lnTo>
                  <a:pt x="4" y="38"/>
                </a:lnTo>
                <a:lnTo>
                  <a:pt x="2" y="51"/>
                </a:lnTo>
                <a:lnTo>
                  <a:pt x="0" y="65"/>
                </a:lnTo>
                <a:lnTo>
                  <a:pt x="2" y="77"/>
                </a:lnTo>
                <a:lnTo>
                  <a:pt x="4" y="89"/>
                </a:lnTo>
                <a:lnTo>
                  <a:pt x="8" y="99"/>
                </a:lnTo>
                <a:lnTo>
                  <a:pt x="13" y="106"/>
                </a:lnTo>
                <a:lnTo>
                  <a:pt x="19" y="113"/>
                </a:lnTo>
                <a:lnTo>
                  <a:pt x="27" y="118"/>
                </a:lnTo>
                <a:lnTo>
                  <a:pt x="36" y="122"/>
                </a:lnTo>
                <a:lnTo>
                  <a:pt x="46" y="122"/>
                </a:lnTo>
                <a:lnTo>
                  <a:pt x="52" y="122"/>
                </a:lnTo>
                <a:lnTo>
                  <a:pt x="60" y="120"/>
                </a:lnTo>
                <a:lnTo>
                  <a:pt x="66" y="119"/>
                </a:lnTo>
                <a:lnTo>
                  <a:pt x="71" y="117"/>
                </a:lnTo>
                <a:lnTo>
                  <a:pt x="76" y="115"/>
                </a:lnTo>
                <a:lnTo>
                  <a:pt x="80" y="113"/>
                </a:lnTo>
                <a:lnTo>
                  <a:pt x="82" y="112"/>
                </a:lnTo>
                <a:lnTo>
                  <a:pt x="84" y="110"/>
                </a:lnTo>
                <a:lnTo>
                  <a:pt x="84" y="109"/>
                </a:lnTo>
                <a:lnTo>
                  <a:pt x="84" y="108"/>
                </a:lnTo>
                <a:lnTo>
                  <a:pt x="82" y="108"/>
                </a:lnTo>
                <a:lnTo>
                  <a:pt x="79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4" name="Freeform 153"/>
          <p:cNvSpPr>
            <a:spLocks/>
          </p:cNvSpPr>
          <p:nvPr/>
        </p:nvSpPr>
        <p:spPr bwMode="auto">
          <a:xfrm>
            <a:off x="9312275" y="2047875"/>
            <a:ext cx="42863" cy="82550"/>
          </a:xfrm>
          <a:custGeom>
            <a:avLst/>
            <a:gdLst>
              <a:gd name="T0" fmla="*/ 2147483647 w 79"/>
              <a:gd name="T1" fmla="*/ 2147483647 h 158"/>
              <a:gd name="T2" fmla="*/ 2147483647 w 79"/>
              <a:gd name="T3" fmla="*/ 2147483647 h 158"/>
              <a:gd name="T4" fmla="*/ 2147483647 w 79"/>
              <a:gd name="T5" fmla="*/ 2147483647 h 158"/>
              <a:gd name="T6" fmla="*/ 2147483647 w 79"/>
              <a:gd name="T7" fmla="*/ 2147483647 h 158"/>
              <a:gd name="T8" fmla="*/ 2147483647 w 79"/>
              <a:gd name="T9" fmla="*/ 2147483647 h 158"/>
              <a:gd name="T10" fmla="*/ 2147483647 w 79"/>
              <a:gd name="T11" fmla="*/ 2147483647 h 158"/>
              <a:gd name="T12" fmla="*/ 2147483647 w 79"/>
              <a:gd name="T13" fmla="*/ 2147483647 h 158"/>
              <a:gd name="T14" fmla="*/ 2147483647 w 79"/>
              <a:gd name="T15" fmla="*/ 2147483647 h 158"/>
              <a:gd name="T16" fmla="*/ 2147483647 w 79"/>
              <a:gd name="T17" fmla="*/ 2147483647 h 158"/>
              <a:gd name="T18" fmla="*/ 2147483647 w 79"/>
              <a:gd name="T19" fmla="*/ 2147483647 h 158"/>
              <a:gd name="T20" fmla="*/ 2147483647 w 79"/>
              <a:gd name="T21" fmla="*/ 2147483647 h 158"/>
              <a:gd name="T22" fmla="*/ 2147483647 w 79"/>
              <a:gd name="T23" fmla="*/ 2147483647 h 158"/>
              <a:gd name="T24" fmla="*/ 2147483647 w 79"/>
              <a:gd name="T25" fmla="*/ 2147483647 h 158"/>
              <a:gd name="T26" fmla="*/ 2147483647 w 79"/>
              <a:gd name="T27" fmla="*/ 2147483647 h 158"/>
              <a:gd name="T28" fmla="*/ 2147483647 w 79"/>
              <a:gd name="T29" fmla="*/ 2147483647 h 158"/>
              <a:gd name="T30" fmla="*/ 2147483647 w 79"/>
              <a:gd name="T31" fmla="*/ 2147483647 h 158"/>
              <a:gd name="T32" fmla="*/ 2147483647 w 79"/>
              <a:gd name="T33" fmla="*/ 2147483647 h 158"/>
              <a:gd name="T34" fmla="*/ 2147483647 w 79"/>
              <a:gd name="T35" fmla="*/ 2147483647 h 158"/>
              <a:gd name="T36" fmla="*/ 2147483647 w 79"/>
              <a:gd name="T37" fmla="*/ 2147483647 h 158"/>
              <a:gd name="T38" fmla="*/ 2147483647 w 79"/>
              <a:gd name="T39" fmla="*/ 0 h 158"/>
              <a:gd name="T40" fmla="*/ 2147483647 w 79"/>
              <a:gd name="T41" fmla="*/ 0 h 158"/>
              <a:gd name="T42" fmla="*/ 2147483647 w 79"/>
              <a:gd name="T43" fmla="*/ 0 h 158"/>
              <a:gd name="T44" fmla="*/ 2147483647 w 79"/>
              <a:gd name="T45" fmla="*/ 0 h 158"/>
              <a:gd name="T46" fmla="*/ 2147483647 w 79"/>
              <a:gd name="T47" fmla="*/ 2147483647 h 158"/>
              <a:gd name="T48" fmla="*/ 2147483647 w 79"/>
              <a:gd name="T49" fmla="*/ 2147483647 h 158"/>
              <a:gd name="T50" fmla="*/ 2147483647 w 79"/>
              <a:gd name="T51" fmla="*/ 2147483647 h 158"/>
              <a:gd name="T52" fmla="*/ 2147483647 w 79"/>
              <a:gd name="T53" fmla="*/ 2147483647 h 158"/>
              <a:gd name="T54" fmla="*/ 0 w 79"/>
              <a:gd name="T55" fmla="*/ 2147483647 h 158"/>
              <a:gd name="T56" fmla="*/ 0 w 79"/>
              <a:gd name="T57" fmla="*/ 2147483647 h 158"/>
              <a:gd name="T58" fmla="*/ 0 w 79"/>
              <a:gd name="T59" fmla="*/ 2147483647 h 158"/>
              <a:gd name="T60" fmla="*/ 0 w 79"/>
              <a:gd name="T61" fmla="*/ 2147483647 h 158"/>
              <a:gd name="T62" fmla="*/ 2147483647 w 79"/>
              <a:gd name="T63" fmla="*/ 2147483647 h 158"/>
              <a:gd name="T64" fmla="*/ 2147483647 w 79"/>
              <a:gd name="T65" fmla="*/ 2147483647 h 158"/>
              <a:gd name="T66" fmla="*/ 2147483647 w 79"/>
              <a:gd name="T67" fmla="*/ 2147483647 h 158"/>
              <a:gd name="T68" fmla="*/ 2147483647 w 79"/>
              <a:gd name="T69" fmla="*/ 2147483647 h 158"/>
              <a:gd name="T70" fmla="*/ 2147483647 w 79"/>
              <a:gd name="T71" fmla="*/ 2147483647 h 158"/>
              <a:gd name="T72" fmla="*/ 2147483647 w 79"/>
              <a:gd name="T73" fmla="*/ 2147483647 h 158"/>
              <a:gd name="T74" fmla="*/ 2147483647 w 79"/>
              <a:gd name="T75" fmla="*/ 2147483647 h 158"/>
              <a:gd name="T76" fmla="*/ 2147483647 w 79"/>
              <a:gd name="T77" fmla="*/ 2147483647 h 158"/>
              <a:gd name="T78" fmla="*/ 2147483647 w 79"/>
              <a:gd name="T79" fmla="*/ 2147483647 h 158"/>
              <a:gd name="T80" fmla="*/ 2147483647 w 79"/>
              <a:gd name="T81" fmla="*/ 2147483647 h 158"/>
              <a:gd name="T82" fmla="*/ 2147483647 w 79"/>
              <a:gd name="T83" fmla="*/ 2147483647 h 158"/>
              <a:gd name="T84" fmla="*/ 2147483647 w 79"/>
              <a:gd name="T85" fmla="*/ 2147483647 h 158"/>
              <a:gd name="T86" fmla="*/ 2147483647 w 79"/>
              <a:gd name="T87" fmla="*/ 2147483647 h 15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9" h="158">
                <a:moveTo>
                  <a:pt x="77" y="137"/>
                </a:moveTo>
                <a:lnTo>
                  <a:pt x="77" y="137"/>
                </a:lnTo>
                <a:lnTo>
                  <a:pt x="77" y="136"/>
                </a:lnTo>
                <a:lnTo>
                  <a:pt x="75" y="136"/>
                </a:lnTo>
                <a:lnTo>
                  <a:pt x="74" y="136"/>
                </a:lnTo>
                <a:lnTo>
                  <a:pt x="72" y="136"/>
                </a:lnTo>
                <a:lnTo>
                  <a:pt x="69" y="137"/>
                </a:lnTo>
                <a:lnTo>
                  <a:pt x="67" y="139"/>
                </a:lnTo>
                <a:lnTo>
                  <a:pt x="64" y="140"/>
                </a:lnTo>
                <a:lnTo>
                  <a:pt x="60" y="141"/>
                </a:lnTo>
                <a:lnTo>
                  <a:pt x="57" y="141"/>
                </a:lnTo>
                <a:lnTo>
                  <a:pt x="51" y="142"/>
                </a:lnTo>
                <a:lnTo>
                  <a:pt x="48" y="141"/>
                </a:lnTo>
                <a:lnTo>
                  <a:pt x="44" y="140"/>
                </a:lnTo>
                <a:lnTo>
                  <a:pt x="41" y="139"/>
                </a:lnTo>
                <a:lnTo>
                  <a:pt x="39" y="136"/>
                </a:lnTo>
                <a:lnTo>
                  <a:pt x="39" y="134"/>
                </a:lnTo>
                <a:lnTo>
                  <a:pt x="38" y="130"/>
                </a:lnTo>
                <a:lnTo>
                  <a:pt x="38" y="126"/>
                </a:lnTo>
                <a:lnTo>
                  <a:pt x="38" y="122"/>
                </a:lnTo>
                <a:lnTo>
                  <a:pt x="38" y="54"/>
                </a:lnTo>
                <a:lnTo>
                  <a:pt x="69" y="54"/>
                </a:lnTo>
                <a:lnTo>
                  <a:pt x="70" y="54"/>
                </a:lnTo>
                <a:lnTo>
                  <a:pt x="72" y="54"/>
                </a:lnTo>
                <a:lnTo>
                  <a:pt x="72" y="53"/>
                </a:lnTo>
                <a:lnTo>
                  <a:pt x="73" y="53"/>
                </a:lnTo>
                <a:lnTo>
                  <a:pt x="75" y="43"/>
                </a:lnTo>
                <a:lnTo>
                  <a:pt x="75" y="41"/>
                </a:lnTo>
                <a:lnTo>
                  <a:pt x="75" y="40"/>
                </a:lnTo>
                <a:lnTo>
                  <a:pt x="74" y="40"/>
                </a:lnTo>
                <a:lnTo>
                  <a:pt x="73" y="40"/>
                </a:lnTo>
                <a:lnTo>
                  <a:pt x="38" y="40"/>
                </a:lnTo>
                <a:lnTo>
                  <a:pt x="38" y="2"/>
                </a:lnTo>
                <a:lnTo>
                  <a:pt x="38" y="1"/>
                </a:lnTo>
                <a:lnTo>
                  <a:pt x="38" y="0"/>
                </a:lnTo>
                <a:lnTo>
                  <a:pt x="36" y="0"/>
                </a:lnTo>
                <a:lnTo>
                  <a:pt x="35" y="0"/>
                </a:lnTo>
                <a:lnTo>
                  <a:pt x="22" y="4"/>
                </a:lnTo>
                <a:lnTo>
                  <a:pt x="21" y="4"/>
                </a:lnTo>
                <a:lnTo>
                  <a:pt x="21" y="5"/>
                </a:lnTo>
                <a:lnTo>
                  <a:pt x="20" y="5"/>
                </a:lnTo>
                <a:lnTo>
                  <a:pt x="20" y="6"/>
                </a:lnTo>
                <a:lnTo>
                  <a:pt x="20" y="7"/>
                </a:lnTo>
                <a:lnTo>
                  <a:pt x="20" y="40"/>
                </a:lnTo>
                <a:lnTo>
                  <a:pt x="1" y="40"/>
                </a:lnTo>
                <a:lnTo>
                  <a:pt x="0" y="40"/>
                </a:lnTo>
                <a:lnTo>
                  <a:pt x="0" y="41"/>
                </a:lnTo>
                <a:lnTo>
                  <a:pt x="0" y="43"/>
                </a:lnTo>
                <a:lnTo>
                  <a:pt x="0" y="52"/>
                </a:lnTo>
                <a:lnTo>
                  <a:pt x="0" y="53"/>
                </a:lnTo>
                <a:lnTo>
                  <a:pt x="0" y="54"/>
                </a:lnTo>
                <a:lnTo>
                  <a:pt x="1" y="54"/>
                </a:lnTo>
                <a:lnTo>
                  <a:pt x="20" y="54"/>
                </a:lnTo>
                <a:lnTo>
                  <a:pt x="20" y="122"/>
                </a:lnTo>
                <a:lnTo>
                  <a:pt x="20" y="126"/>
                </a:lnTo>
                <a:lnTo>
                  <a:pt x="20" y="130"/>
                </a:lnTo>
                <a:lnTo>
                  <a:pt x="20" y="134"/>
                </a:lnTo>
                <a:lnTo>
                  <a:pt x="20" y="136"/>
                </a:lnTo>
                <a:lnTo>
                  <a:pt x="21" y="140"/>
                </a:lnTo>
                <a:lnTo>
                  <a:pt x="22" y="144"/>
                </a:lnTo>
                <a:lnTo>
                  <a:pt x="24" y="146"/>
                </a:lnTo>
                <a:lnTo>
                  <a:pt x="26" y="150"/>
                </a:lnTo>
                <a:lnTo>
                  <a:pt x="27" y="151"/>
                </a:lnTo>
                <a:lnTo>
                  <a:pt x="30" y="153"/>
                </a:lnTo>
                <a:lnTo>
                  <a:pt x="33" y="154"/>
                </a:lnTo>
                <a:lnTo>
                  <a:pt x="35" y="155"/>
                </a:lnTo>
                <a:lnTo>
                  <a:pt x="38" y="156"/>
                </a:lnTo>
                <a:lnTo>
                  <a:pt x="41" y="158"/>
                </a:lnTo>
                <a:lnTo>
                  <a:pt x="45" y="158"/>
                </a:lnTo>
                <a:lnTo>
                  <a:pt x="49" y="158"/>
                </a:lnTo>
                <a:lnTo>
                  <a:pt x="54" y="158"/>
                </a:lnTo>
                <a:lnTo>
                  <a:pt x="59" y="158"/>
                </a:lnTo>
                <a:lnTo>
                  <a:pt x="64" y="156"/>
                </a:lnTo>
                <a:lnTo>
                  <a:pt x="69" y="154"/>
                </a:lnTo>
                <a:lnTo>
                  <a:pt x="73" y="153"/>
                </a:lnTo>
                <a:lnTo>
                  <a:pt x="77" y="151"/>
                </a:lnTo>
                <a:lnTo>
                  <a:pt x="79" y="150"/>
                </a:lnTo>
                <a:lnTo>
                  <a:pt x="79" y="149"/>
                </a:lnTo>
                <a:lnTo>
                  <a:pt x="79" y="148"/>
                </a:lnTo>
                <a:lnTo>
                  <a:pt x="79" y="146"/>
                </a:lnTo>
                <a:lnTo>
                  <a:pt x="77" y="1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5" name="Freeform 154"/>
          <p:cNvSpPr>
            <a:spLocks/>
          </p:cNvSpPr>
          <p:nvPr/>
        </p:nvSpPr>
        <p:spPr bwMode="auto">
          <a:xfrm>
            <a:off x="9361488" y="2066925"/>
            <a:ext cx="33337" cy="61913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2147483647 h 119"/>
              <a:gd name="T26" fmla="*/ 2147483647 w 63"/>
              <a:gd name="T27" fmla="*/ 2147483647 h 119"/>
              <a:gd name="T28" fmla="*/ 2147483647 w 63"/>
              <a:gd name="T29" fmla="*/ 2147483647 h 119"/>
              <a:gd name="T30" fmla="*/ 2147483647 w 63"/>
              <a:gd name="T31" fmla="*/ 2147483647 h 119"/>
              <a:gd name="T32" fmla="*/ 2147483647 w 63"/>
              <a:gd name="T33" fmla="*/ 2147483647 h 119"/>
              <a:gd name="T34" fmla="*/ 2147483647 w 63"/>
              <a:gd name="T35" fmla="*/ 2147483647 h 119"/>
              <a:gd name="T36" fmla="*/ 2147483647 w 63"/>
              <a:gd name="T37" fmla="*/ 2147483647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2147483647 h 119"/>
              <a:gd name="T44" fmla="*/ 2147483647 w 63"/>
              <a:gd name="T45" fmla="*/ 2147483647 h 119"/>
              <a:gd name="T46" fmla="*/ 2147483647 w 63"/>
              <a:gd name="T47" fmla="*/ 2147483647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2147483647 h 119"/>
              <a:gd name="T54" fmla="*/ 2147483647 w 63"/>
              <a:gd name="T55" fmla="*/ 2147483647 h 119"/>
              <a:gd name="T56" fmla="*/ 2147483647 w 63"/>
              <a:gd name="T57" fmla="*/ 0 h 119"/>
              <a:gd name="T58" fmla="*/ 2147483647 w 63"/>
              <a:gd name="T59" fmla="*/ 0 h 119"/>
              <a:gd name="T60" fmla="*/ 2147483647 w 63"/>
              <a:gd name="T61" fmla="*/ 0 h 119"/>
              <a:gd name="T62" fmla="*/ 2147483647 w 63"/>
              <a:gd name="T63" fmla="*/ 0 h 119"/>
              <a:gd name="T64" fmla="*/ 2147483647 w 63"/>
              <a:gd name="T65" fmla="*/ 2147483647 h 119"/>
              <a:gd name="T66" fmla="*/ 2147483647 w 63"/>
              <a:gd name="T67" fmla="*/ 2147483647 h 119"/>
              <a:gd name="T68" fmla="*/ 2147483647 w 63"/>
              <a:gd name="T69" fmla="*/ 2147483647 h 119"/>
              <a:gd name="T70" fmla="*/ 2147483647 w 63"/>
              <a:gd name="T71" fmla="*/ 2147483647 h 119"/>
              <a:gd name="T72" fmla="*/ 2147483647 w 63"/>
              <a:gd name="T73" fmla="*/ 2147483647 h 119"/>
              <a:gd name="T74" fmla="*/ 0 w 63"/>
              <a:gd name="T75" fmla="*/ 2147483647 h 119"/>
              <a:gd name="T76" fmla="*/ 2147483647 w 63"/>
              <a:gd name="T77" fmla="*/ 2147483647 h 119"/>
              <a:gd name="T78" fmla="*/ 2147483647 w 63"/>
              <a:gd name="T79" fmla="*/ 2147483647 h 119"/>
              <a:gd name="T80" fmla="*/ 2147483647 w 63"/>
              <a:gd name="T81" fmla="*/ 2147483647 h 119"/>
              <a:gd name="T82" fmla="*/ 2147483647 w 63"/>
              <a:gd name="T83" fmla="*/ 2147483647 h 119"/>
              <a:gd name="T84" fmla="*/ 2147483647 w 63"/>
              <a:gd name="T85" fmla="*/ 2147483647 h 119"/>
              <a:gd name="T86" fmla="*/ 2147483647 w 63"/>
              <a:gd name="T87" fmla="*/ 2147483647 h 119"/>
              <a:gd name="T88" fmla="*/ 2147483647 w 63"/>
              <a:gd name="T89" fmla="*/ 2147483647 h 119"/>
              <a:gd name="T90" fmla="*/ 2147483647 w 63"/>
              <a:gd name="T91" fmla="*/ 2147483647 h 119"/>
              <a:gd name="T92" fmla="*/ 2147483647 w 63"/>
              <a:gd name="T93" fmla="*/ 2147483647 h 119"/>
              <a:gd name="T94" fmla="*/ 2147483647 w 63"/>
              <a:gd name="T95" fmla="*/ 2147483647 h 119"/>
              <a:gd name="T96" fmla="*/ 2147483647 w 63"/>
              <a:gd name="T97" fmla="*/ 2147483647 h 119"/>
              <a:gd name="T98" fmla="*/ 2147483647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5"/>
                </a:lnTo>
                <a:lnTo>
                  <a:pt x="30" y="31"/>
                </a:lnTo>
                <a:lnTo>
                  <a:pt x="33" y="28"/>
                </a:lnTo>
                <a:lnTo>
                  <a:pt x="35" y="26"/>
                </a:lnTo>
                <a:lnTo>
                  <a:pt x="39" y="22"/>
                </a:lnTo>
                <a:lnTo>
                  <a:pt x="42" y="21"/>
                </a:lnTo>
                <a:lnTo>
                  <a:pt x="46" y="18"/>
                </a:lnTo>
                <a:lnTo>
                  <a:pt x="48" y="18"/>
                </a:lnTo>
                <a:lnTo>
                  <a:pt x="49" y="18"/>
                </a:lnTo>
                <a:lnTo>
                  <a:pt x="51" y="18"/>
                </a:lnTo>
                <a:lnTo>
                  <a:pt x="52" y="18"/>
                </a:lnTo>
                <a:lnTo>
                  <a:pt x="53" y="19"/>
                </a:lnTo>
                <a:lnTo>
                  <a:pt x="54" y="19"/>
                </a:lnTo>
                <a:lnTo>
                  <a:pt x="56" y="21"/>
                </a:lnTo>
                <a:lnTo>
                  <a:pt x="57" y="21"/>
                </a:lnTo>
                <a:lnTo>
                  <a:pt x="57" y="19"/>
                </a:lnTo>
                <a:lnTo>
                  <a:pt x="58" y="18"/>
                </a:lnTo>
                <a:lnTo>
                  <a:pt x="63" y="7"/>
                </a:lnTo>
                <a:lnTo>
                  <a:pt x="63" y="5"/>
                </a:lnTo>
                <a:lnTo>
                  <a:pt x="63" y="4"/>
                </a:lnTo>
                <a:lnTo>
                  <a:pt x="63" y="3"/>
                </a:lnTo>
                <a:lnTo>
                  <a:pt x="62" y="3"/>
                </a:lnTo>
                <a:lnTo>
                  <a:pt x="61" y="2"/>
                </a:lnTo>
                <a:lnTo>
                  <a:pt x="59" y="2"/>
                </a:lnTo>
                <a:lnTo>
                  <a:pt x="58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47" y="0"/>
                </a:lnTo>
                <a:lnTo>
                  <a:pt x="42" y="3"/>
                </a:lnTo>
                <a:lnTo>
                  <a:pt x="38" y="5"/>
                </a:lnTo>
                <a:lnTo>
                  <a:pt x="34" y="8"/>
                </a:lnTo>
                <a:lnTo>
                  <a:pt x="32" y="11"/>
                </a:lnTo>
                <a:lnTo>
                  <a:pt x="28" y="14"/>
                </a:lnTo>
                <a:lnTo>
                  <a:pt x="25" y="18"/>
                </a:lnTo>
                <a:lnTo>
                  <a:pt x="23" y="21"/>
                </a:lnTo>
                <a:lnTo>
                  <a:pt x="23" y="18"/>
                </a:lnTo>
                <a:lnTo>
                  <a:pt x="22" y="16"/>
                </a:lnTo>
                <a:lnTo>
                  <a:pt x="20" y="12"/>
                </a:lnTo>
                <a:lnTo>
                  <a:pt x="19" y="8"/>
                </a:lnTo>
                <a:lnTo>
                  <a:pt x="18" y="5"/>
                </a:lnTo>
                <a:lnTo>
                  <a:pt x="17" y="3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1" y="2"/>
                </a:lnTo>
                <a:lnTo>
                  <a:pt x="3" y="7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9"/>
                </a:lnTo>
                <a:lnTo>
                  <a:pt x="1" y="11"/>
                </a:lnTo>
                <a:lnTo>
                  <a:pt x="1" y="12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8"/>
                </a:lnTo>
                <a:lnTo>
                  <a:pt x="5" y="21"/>
                </a:lnTo>
                <a:lnTo>
                  <a:pt x="6" y="23"/>
                </a:lnTo>
                <a:lnTo>
                  <a:pt x="6" y="26"/>
                </a:lnTo>
                <a:lnTo>
                  <a:pt x="6" y="27"/>
                </a:lnTo>
                <a:lnTo>
                  <a:pt x="8" y="29"/>
                </a:lnTo>
                <a:lnTo>
                  <a:pt x="8" y="32"/>
                </a:lnTo>
                <a:lnTo>
                  <a:pt x="8" y="33"/>
                </a:lnTo>
                <a:lnTo>
                  <a:pt x="8" y="115"/>
                </a:lnTo>
                <a:lnTo>
                  <a:pt x="8" y="117"/>
                </a:lnTo>
                <a:lnTo>
                  <a:pt x="8" y="118"/>
                </a:lnTo>
                <a:lnTo>
                  <a:pt x="9" y="118"/>
                </a:lnTo>
                <a:lnTo>
                  <a:pt x="9" y="119"/>
                </a:lnTo>
                <a:lnTo>
                  <a:pt x="10" y="119"/>
                </a:lnTo>
                <a:lnTo>
                  <a:pt x="23" y="119"/>
                </a:lnTo>
                <a:lnTo>
                  <a:pt x="24" y="119"/>
                </a:lnTo>
                <a:lnTo>
                  <a:pt x="24" y="118"/>
                </a:lnTo>
                <a:lnTo>
                  <a:pt x="25" y="118"/>
                </a:lnTo>
                <a:lnTo>
                  <a:pt x="25" y="117"/>
                </a:lnTo>
                <a:lnTo>
                  <a:pt x="25" y="115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6" name="Freeform 155"/>
          <p:cNvSpPr>
            <a:spLocks noEditPoints="1"/>
          </p:cNvSpPr>
          <p:nvPr/>
        </p:nvSpPr>
        <p:spPr bwMode="auto">
          <a:xfrm>
            <a:off x="9399588" y="2066925"/>
            <a:ext cx="50800" cy="63500"/>
          </a:xfrm>
          <a:custGeom>
            <a:avLst/>
            <a:gdLst>
              <a:gd name="T0" fmla="*/ 2147483647 w 95"/>
              <a:gd name="T1" fmla="*/ 2147483647 h 122"/>
              <a:gd name="T2" fmla="*/ 2147483647 w 95"/>
              <a:gd name="T3" fmla="*/ 2147483647 h 122"/>
              <a:gd name="T4" fmla="*/ 2147483647 w 95"/>
              <a:gd name="T5" fmla="*/ 2147483647 h 122"/>
              <a:gd name="T6" fmla="*/ 2147483647 w 95"/>
              <a:gd name="T7" fmla="*/ 2147483647 h 122"/>
              <a:gd name="T8" fmla="*/ 2147483647 w 95"/>
              <a:gd name="T9" fmla="*/ 0 h 122"/>
              <a:gd name="T10" fmla="*/ 2147483647 w 95"/>
              <a:gd name="T11" fmla="*/ 0 h 122"/>
              <a:gd name="T12" fmla="*/ 2147483647 w 95"/>
              <a:gd name="T13" fmla="*/ 2147483647 h 122"/>
              <a:gd name="T14" fmla="*/ 2147483647 w 95"/>
              <a:gd name="T15" fmla="*/ 2147483647 h 122"/>
              <a:gd name="T16" fmla="*/ 2147483647 w 95"/>
              <a:gd name="T17" fmla="*/ 2147483647 h 122"/>
              <a:gd name="T18" fmla="*/ 0 w 95"/>
              <a:gd name="T19" fmla="*/ 2147483647 h 122"/>
              <a:gd name="T20" fmla="*/ 0 w 95"/>
              <a:gd name="T21" fmla="*/ 2147483647 h 122"/>
              <a:gd name="T22" fmla="*/ 2147483647 w 95"/>
              <a:gd name="T23" fmla="*/ 2147483647 h 122"/>
              <a:gd name="T24" fmla="*/ 2147483647 w 95"/>
              <a:gd name="T25" fmla="*/ 2147483647 h 122"/>
              <a:gd name="T26" fmla="*/ 2147483647 w 95"/>
              <a:gd name="T27" fmla="*/ 2147483647 h 122"/>
              <a:gd name="T28" fmla="*/ 2147483647 w 95"/>
              <a:gd name="T29" fmla="*/ 2147483647 h 122"/>
              <a:gd name="T30" fmla="*/ 2147483647 w 95"/>
              <a:gd name="T31" fmla="*/ 2147483647 h 122"/>
              <a:gd name="T32" fmla="*/ 2147483647 w 95"/>
              <a:gd name="T33" fmla="*/ 2147483647 h 122"/>
              <a:gd name="T34" fmla="*/ 2147483647 w 95"/>
              <a:gd name="T35" fmla="*/ 2147483647 h 122"/>
              <a:gd name="T36" fmla="*/ 2147483647 w 95"/>
              <a:gd name="T37" fmla="*/ 2147483647 h 122"/>
              <a:gd name="T38" fmla="*/ 2147483647 w 95"/>
              <a:gd name="T39" fmla="*/ 2147483647 h 122"/>
              <a:gd name="T40" fmla="*/ 2147483647 w 95"/>
              <a:gd name="T41" fmla="*/ 2147483647 h 122"/>
              <a:gd name="T42" fmla="*/ 2147483647 w 95"/>
              <a:gd name="T43" fmla="*/ 2147483647 h 122"/>
              <a:gd name="T44" fmla="*/ 2147483647 w 95"/>
              <a:gd name="T45" fmla="*/ 2147483647 h 122"/>
              <a:gd name="T46" fmla="*/ 2147483647 w 95"/>
              <a:gd name="T47" fmla="*/ 2147483647 h 122"/>
              <a:gd name="T48" fmla="*/ 2147483647 w 95"/>
              <a:gd name="T49" fmla="*/ 2147483647 h 122"/>
              <a:gd name="T50" fmla="*/ 2147483647 w 95"/>
              <a:gd name="T51" fmla="*/ 2147483647 h 122"/>
              <a:gd name="T52" fmla="*/ 2147483647 w 95"/>
              <a:gd name="T53" fmla="*/ 2147483647 h 122"/>
              <a:gd name="T54" fmla="*/ 2147483647 w 95"/>
              <a:gd name="T55" fmla="*/ 2147483647 h 122"/>
              <a:gd name="T56" fmla="*/ 2147483647 w 95"/>
              <a:gd name="T57" fmla="*/ 2147483647 h 122"/>
              <a:gd name="T58" fmla="*/ 2147483647 w 95"/>
              <a:gd name="T59" fmla="*/ 2147483647 h 122"/>
              <a:gd name="T60" fmla="*/ 2147483647 w 95"/>
              <a:gd name="T61" fmla="*/ 2147483647 h 122"/>
              <a:gd name="T62" fmla="*/ 2147483647 w 95"/>
              <a:gd name="T63" fmla="*/ 2147483647 h 122"/>
              <a:gd name="T64" fmla="*/ 2147483647 w 95"/>
              <a:gd name="T65" fmla="*/ 2147483647 h 122"/>
              <a:gd name="T66" fmla="*/ 2147483647 w 95"/>
              <a:gd name="T67" fmla="*/ 2147483647 h 122"/>
              <a:gd name="T68" fmla="*/ 2147483647 w 95"/>
              <a:gd name="T69" fmla="*/ 2147483647 h 122"/>
              <a:gd name="T70" fmla="*/ 2147483647 w 95"/>
              <a:gd name="T71" fmla="*/ 2147483647 h 122"/>
              <a:gd name="T72" fmla="*/ 2147483647 w 95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2">
                <a:moveTo>
                  <a:pt x="95" y="61"/>
                </a:moveTo>
                <a:lnTo>
                  <a:pt x="95" y="48"/>
                </a:lnTo>
                <a:lnTo>
                  <a:pt x="92" y="37"/>
                </a:lnTo>
                <a:lnTo>
                  <a:pt x="89" y="27"/>
                </a:lnTo>
                <a:lnTo>
                  <a:pt x="84" y="18"/>
                </a:lnTo>
                <a:lnTo>
                  <a:pt x="78" y="11"/>
                </a:lnTo>
                <a:lnTo>
                  <a:pt x="69" y="5"/>
                </a:lnTo>
                <a:lnTo>
                  <a:pt x="64" y="3"/>
                </a:lnTo>
                <a:lnTo>
                  <a:pt x="59" y="2"/>
                </a:lnTo>
                <a:lnTo>
                  <a:pt x="54" y="0"/>
                </a:lnTo>
                <a:lnTo>
                  <a:pt x="48" y="0"/>
                </a:lnTo>
                <a:lnTo>
                  <a:pt x="41" y="0"/>
                </a:lnTo>
                <a:lnTo>
                  <a:pt x="36" y="2"/>
                </a:lnTo>
                <a:lnTo>
                  <a:pt x="31" y="3"/>
                </a:lnTo>
                <a:lnTo>
                  <a:pt x="26" y="5"/>
                </a:lnTo>
                <a:lnTo>
                  <a:pt x="17" y="11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0" y="50"/>
                </a:lnTo>
                <a:lnTo>
                  <a:pt x="0" y="62"/>
                </a:lnTo>
                <a:lnTo>
                  <a:pt x="0" y="74"/>
                </a:lnTo>
                <a:lnTo>
                  <a:pt x="2" y="86"/>
                </a:lnTo>
                <a:lnTo>
                  <a:pt x="6" y="96"/>
                </a:lnTo>
                <a:lnTo>
                  <a:pt x="10" y="105"/>
                </a:lnTo>
                <a:lnTo>
                  <a:pt x="17" y="112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5" y="122"/>
                </a:lnTo>
                <a:lnTo>
                  <a:pt x="52" y="122"/>
                </a:lnTo>
                <a:lnTo>
                  <a:pt x="58" y="120"/>
                </a:lnTo>
                <a:lnTo>
                  <a:pt x="63" y="119"/>
                </a:lnTo>
                <a:lnTo>
                  <a:pt x="68" y="118"/>
                </a:lnTo>
                <a:lnTo>
                  <a:pt x="77" y="112"/>
                </a:lnTo>
                <a:lnTo>
                  <a:pt x="83" y="104"/>
                </a:lnTo>
                <a:lnTo>
                  <a:pt x="88" y="95"/>
                </a:lnTo>
                <a:lnTo>
                  <a:pt x="92" y="84"/>
                </a:lnTo>
                <a:lnTo>
                  <a:pt x="95" y="72"/>
                </a:lnTo>
                <a:lnTo>
                  <a:pt x="95" y="61"/>
                </a:lnTo>
                <a:close/>
                <a:moveTo>
                  <a:pt x="48" y="108"/>
                </a:moveTo>
                <a:lnTo>
                  <a:pt x="40" y="106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3" y="86"/>
                </a:lnTo>
                <a:lnTo>
                  <a:pt x="20" y="79"/>
                </a:lnTo>
                <a:lnTo>
                  <a:pt x="20" y="70"/>
                </a:lnTo>
                <a:lnTo>
                  <a:pt x="19" y="60"/>
                </a:lnTo>
                <a:lnTo>
                  <a:pt x="20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4" y="16"/>
                </a:lnTo>
                <a:lnTo>
                  <a:pt x="60" y="19"/>
                </a:lnTo>
                <a:lnTo>
                  <a:pt x="65" y="23"/>
                </a:lnTo>
                <a:lnTo>
                  <a:pt x="69" y="29"/>
                </a:lnTo>
                <a:lnTo>
                  <a:pt x="72" y="36"/>
                </a:lnTo>
                <a:lnTo>
                  <a:pt x="74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4" y="79"/>
                </a:lnTo>
                <a:lnTo>
                  <a:pt x="72" y="88"/>
                </a:lnTo>
                <a:lnTo>
                  <a:pt x="69" y="94"/>
                </a:lnTo>
                <a:lnTo>
                  <a:pt x="65" y="100"/>
                </a:lnTo>
                <a:lnTo>
                  <a:pt x="60" y="104"/>
                </a:lnTo>
                <a:lnTo>
                  <a:pt x="55" y="106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" name="Freeform 156"/>
          <p:cNvSpPr>
            <a:spLocks/>
          </p:cNvSpPr>
          <p:nvPr/>
        </p:nvSpPr>
        <p:spPr bwMode="auto">
          <a:xfrm>
            <a:off x="9464675" y="2066925"/>
            <a:ext cx="47625" cy="61913"/>
          </a:xfrm>
          <a:custGeom>
            <a:avLst/>
            <a:gdLst>
              <a:gd name="T0" fmla="*/ 2147483647 w 88"/>
              <a:gd name="T1" fmla="*/ 2147483647 h 119"/>
              <a:gd name="T2" fmla="*/ 2147483647 w 88"/>
              <a:gd name="T3" fmla="*/ 2147483647 h 119"/>
              <a:gd name="T4" fmla="*/ 2147483647 w 88"/>
              <a:gd name="T5" fmla="*/ 2147483647 h 119"/>
              <a:gd name="T6" fmla="*/ 2147483647 w 88"/>
              <a:gd name="T7" fmla="*/ 2147483647 h 119"/>
              <a:gd name="T8" fmla="*/ 2147483647 w 88"/>
              <a:gd name="T9" fmla="*/ 0 h 119"/>
              <a:gd name="T10" fmla="*/ 2147483647 w 88"/>
              <a:gd name="T11" fmla="*/ 2147483647 h 119"/>
              <a:gd name="T12" fmla="*/ 2147483647 w 88"/>
              <a:gd name="T13" fmla="*/ 2147483647 h 119"/>
              <a:gd name="T14" fmla="*/ 2147483647 w 88"/>
              <a:gd name="T15" fmla="*/ 2147483647 h 119"/>
              <a:gd name="T16" fmla="*/ 2147483647 w 88"/>
              <a:gd name="T17" fmla="*/ 2147483647 h 119"/>
              <a:gd name="T18" fmla="*/ 2147483647 w 88"/>
              <a:gd name="T19" fmla="*/ 2147483647 h 119"/>
              <a:gd name="T20" fmla="*/ 2147483647 w 88"/>
              <a:gd name="T21" fmla="*/ 2147483647 h 119"/>
              <a:gd name="T22" fmla="*/ 2147483647 w 88"/>
              <a:gd name="T23" fmla="*/ 0 h 119"/>
              <a:gd name="T24" fmla="*/ 2147483647 w 88"/>
              <a:gd name="T25" fmla="*/ 0 h 119"/>
              <a:gd name="T26" fmla="*/ 2147483647 w 88"/>
              <a:gd name="T27" fmla="*/ 0 h 119"/>
              <a:gd name="T28" fmla="*/ 2147483647 w 88"/>
              <a:gd name="T29" fmla="*/ 0 h 119"/>
              <a:gd name="T30" fmla="*/ 2147483647 w 88"/>
              <a:gd name="T31" fmla="*/ 2147483647 h 119"/>
              <a:gd name="T32" fmla="*/ 2147483647 w 88"/>
              <a:gd name="T33" fmla="*/ 2147483647 h 119"/>
              <a:gd name="T34" fmla="*/ 0 w 88"/>
              <a:gd name="T35" fmla="*/ 2147483647 h 119"/>
              <a:gd name="T36" fmla="*/ 0 w 88"/>
              <a:gd name="T37" fmla="*/ 2147483647 h 119"/>
              <a:gd name="T38" fmla="*/ 0 w 88"/>
              <a:gd name="T39" fmla="*/ 2147483647 h 119"/>
              <a:gd name="T40" fmla="*/ 0 w 88"/>
              <a:gd name="T41" fmla="*/ 2147483647 h 119"/>
              <a:gd name="T42" fmla="*/ 0 w 88"/>
              <a:gd name="T43" fmla="*/ 2147483647 h 119"/>
              <a:gd name="T44" fmla="*/ 2147483647 w 88"/>
              <a:gd name="T45" fmla="*/ 2147483647 h 119"/>
              <a:gd name="T46" fmla="*/ 2147483647 w 88"/>
              <a:gd name="T47" fmla="*/ 2147483647 h 119"/>
              <a:gd name="T48" fmla="*/ 2147483647 w 88"/>
              <a:gd name="T49" fmla="*/ 2147483647 h 119"/>
              <a:gd name="T50" fmla="*/ 2147483647 w 88"/>
              <a:gd name="T51" fmla="*/ 2147483647 h 119"/>
              <a:gd name="T52" fmla="*/ 2147483647 w 88"/>
              <a:gd name="T53" fmla="*/ 2147483647 h 119"/>
              <a:gd name="T54" fmla="*/ 2147483647 w 88"/>
              <a:gd name="T55" fmla="*/ 2147483647 h 119"/>
              <a:gd name="T56" fmla="*/ 2147483647 w 88"/>
              <a:gd name="T57" fmla="*/ 2147483647 h 119"/>
              <a:gd name="T58" fmla="*/ 2147483647 w 88"/>
              <a:gd name="T59" fmla="*/ 2147483647 h 119"/>
              <a:gd name="T60" fmla="*/ 2147483647 w 88"/>
              <a:gd name="T61" fmla="*/ 2147483647 h 119"/>
              <a:gd name="T62" fmla="*/ 2147483647 w 88"/>
              <a:gd name="T63" fmla="*/ 2147483647 h 119"/>
              <a:gd name="T64" fmla="*/ 2147483647 w 88"/>
              <a:gd name="T65" fmla="*/ 2147483647 h 119"/>
              <a:gd name="T66" fmla="*/ 2147483647 w 88"/>
              <a:gd name="T67" fmla="*/ 2147483647 h 119"/>
              <a:gd name="T68" fmla="*/ 2147483647 w 88"/>
              <a:gd name="T69" fmla="*/ 2147483647 h 119"/>
              <a:gd name="T70" fmla="*/ 2147483647 w 88"/>
              <a:gd name="T71" fmla="*/ 2147483647 h 119"/>
              <a:gd name="T72" fmla="*/ 2147483647 w 88"/>
              <a:gd name="T73" fmla="*/ 2147483647 h 119"/>
              <a:gd name="T74" fmla="*/ 2147483647 w 88"/>
              <a:gd name="T75" fmla="*/ 2147483647 h 119"/>
              <a:gd name="T76" fmla="*/ 2147483647 w 88"/>
              <a:gd name="T77" fmla="*/ 2147483647 h 119"/>
              <a:gd name="T78" fmla="*/ 2147483647 w 88"/>
              <a:gd name="T79" fmla="*/ 2147483647 h 119"/>
              <a:gd name="T80" fmla="*/ 2147483647 w 88"/>
              <a:gd name="T81" fmla="*/ 2147483647 h 119"/>
              <a:gd name="T82" fmla="*/ 2147483647 w 88"/>
              <a:gd name="T83" fmla="*/ 2147483647 h 119"/>
              <a:gd name="T84" fmla="*/ 2147483647 w 88"/>
              <a:gd name="T85" fmla="*/ 2147483647 h 119"/>
              <a:gd name="T86" fmla="*/ 2147483647 w 88"/>
              <a:gd name="T87" fmla="*/ 2147483647 h 119"/>
              <a:gd name="T88" fmla="*/ 2147483647 w 88"/>
              <a:gd name="T89" fmla="*/ 2147483647 h 119"/>
              <a:gd name="T90" fmla="*/ 2147483647 w 88"/>
              <a:gd name="T91" fmla="*/ 2147483647 h 119"/>
              <a:gd name="T92" fmla="*/ 2147483647 w 88"/>
              <a:gd name="T93" fmla="*/ 2147483647 h 119"/>
              <a:gd name="T94" fmla="*/ 2147483647 w 88"/>
              <a:gd name="T95" fmla="*/ 2147483647 h 119"/>
              <a:gd name="T96" fmla="*/ 2147483647 w 88"/>
              <a:gd name="T97" fmla="*/ 2147483647 h 119"/>
              <a:gd name="T98" fmla="*/ 2147483647 w 88"/>
              <a:gd name="T99" fmla="*/ 2147483647 h 119"/>
              <a:gd name="T100" fmla="*/ 2147483647 w 88"/>
              <a:gd name="T101" fmla="*/ 2147483647 h 119"/>
              <a:gd name="T102" fmla="*/ 2147483647 w 88"/>
              <a:gd name="T103" fmla="*/ 2147483647 h 119"/>
              <a:gd name="T104" fmla="*/ 2147483647 w 88"/>
              <a:gd name="T105" fmla="*/ 2147483647 h 119"/>
              <a:gd name="T106" fmla="*/ 2147483647 w 88"/>
              <a:gd name="T107" fmla="*/ 2147483647 h 119"/>
              <a:gd name="T108" fmla="*/ 2147483647 w 88"/>
              <a:gd name="T109" fmla="*/ 2147483647 h 119"/>
              <a:gd name="T110" fmla="*/ 2147483647 w 88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6"/>
                </a:moveTo>
                <a:lnTo>
                  <a:pt x="88" y="29"/>
                </a:lnTo>
                <a:lnTo>
                  <a:pt x="87" y="23"/>
                </a:lnTo>
                <a:lnTo>
                  <a:pt x="85" y="17"/>
                </a:lnTo>
                <a:lnTo>
                  <a:pt x="84" y="12"/>
                </a:lnTo>
                <a:lnTo>
                  <a:pt x="80" y="7"/>
                </a:lnTo>
                <a:lnTo>
                  <a:pt x="75" y="3"/>
                </a:lnTo>
                <a:lnTo>
                  <a:pt x="68" y="2"/>
                </a:lnTo>
                <a:lnTo>
                  <a:pt x="59" y="0"/>
                </a:lnTo>
                <a:lnTo>
                  <a:pt x="53" y="0"/>
                </a:lnTo>
                <a:lnTo>
                  <a:pt x="46" y="2"/>
                </a:lnTo>
                <a:lnTo>
                  <a:pt x="41" y="4"/>
                </a:lnTo>
                <a:lnTo>
                  <a:pt x="36" y="5"/>
                </a:lnTo>
                <a:lnTo>
                  <a:pt x="31" y="9"/>
                </a:lnTo>
                <a:lnTo>
                  <a:pt x="27" y="12"/>
                </a:lnTo>
                <a:lnTo>
                  <a:pt x="24" y="14"/>
                </a:lnTo>
                <a:lnTo>
                  <a:pt x="21" y="17"/>
                </a:lnTo>
                <a:lnTo>
                  <a:pt x="21" y="16"/>
                </a:lnTo>
                <a:lnTo>
                  <a:pt x="20" y="13"/>
                </a:lnTo>
                <a:lnTo>
                  <a:pt x="20" y="11"/>
                </a:lnTo>
                <a:lnTo>
                  <a:pt x="18" y="8"/>
                </a:lnTo>
                <a:lnTo>
                  <a:pt x="17" y="5"/>
                </a:lnTo>
                <a:lnTo>
                  <a:pt x="16" y="3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2"/>
                </a:lnTo>
                <a:lnTo>
                  <a:pt x="1" y="7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4"/>
                </a:lnTo>
                <a:lnTo>
                  <a:pt x="2" y="17"/>
                </a:lnTo>
                <a:lnTo>
                  <a:pt x="3" y="19"/>
                </a:lnTo>
                <a:lnTo>
                  <a:pt x="3" y="21"/>
                </a:lnTo>
                <a:lnTo>
                  <a:pt x="3" y="22"/>
                </a:lnTo>
                <a:lnTo>
                  <a:pt x="3" y="23"/>
                </a:lnTo>
                <a:lnTo>
                  <a:pt x="5" y="24"/>
                </a:lnTo>
                <a:lnTo>
                  <a:pt x="5" y="26"/>
                </a:lnTo>
                <a:lnTo>
                  <a:pt x="5" y="28"/>
                </a:lnTo>
                <a:lnTo>
                  <a:pt x="5" y="31"/>
                </a:lnTo>
                <a:lnTo>
                  <a:pt x="5" y="33"/>
                </a:lnTo>
                <a:lnTo>
                  <a:pt x="5" y="115"/>
                </a:lnTo>
                <a:lnTo>
                  <a:pt x="5" y="117"/>
                </a:lnTo>
                <a:lnTo>
                  <a:pt x="5" y="118"/>
                </a:lnTo>
                <a:lnTo>
                  <a:pt x="6" y="118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8"/>
                </a:lnTo>
                <a:lnTo>
                  <a:pt x="22" y="118"/>
                </a:lnTo>
                <a:lnTo>
                  <a:pt x="22" y="117"/>
                </a:lnTo>
                <a:lnTo>
                  <a:pt x="22" y="115"/>
                </a:lnTo>
                <a:lnTo>
                  <a:pt x="22" y="31"/>
                </a:lnTo>
                <a:lnTo>
                  <a:pt x="25" y="29"/>
                </a:lnTo>
                <a:lnTo>
                  <a:pt x="27" y="27"/>
                </a:lnTo>
                <a:lnTo>
                  <a:pt x="31" y="24"/>
                </a:lnTo>
                <a:lnTo>
                  <a:pt x="35" y="22"/>
                </a:lnTo>
                <a:lnTo>
                  <a:pt x="39" y="19"/>
                </a:lnTo>
                <a:lnTo>
                  <a:pt x="44" y="18"/>
                </a:lnTo>
                <a:lnTo>
                  <a:pt x="49" y="17"/>
                </a:lnTo>
                <a:lnTo>
                  <a:pt x="54" y="17"/>
                </a:lnTo>
                <a:lnTo>
                  <a:pt x="59" y="17"/>
                </a:lnTo>
                <a:lnTo>
                  <a:pt x="61" y="18"/>
                </a:lnTo>
                <a:lnTo>
                  <a:pt x="65" y="19"/>
                </a:lnTo>
                <a:lnTo>
                  <a:pt x="66" y="22"/>
                </a:lnTo>
                <a:lnTo>
                  <a:pt x="68" y="26"/>
                </a:lnTo>
                <a:lnTo>
                  <a:pt x="69" y="28"/>
                </a:lnTo>
                <a:lnTo>
                  <a:pt x="69" y="32"/>
                </a:lnTo>
                <a:lnTo>
                  <a:pt x="70" y="36"/>
                </a:lnTo>
                <a:lnTo>
                  <a:pt x="70" y="115"/>
                </a:lnTo>
                <a:lnTo>
                  <a:pt x="70" y="117"/>
                </a:lnTo>
                <a:lnTo>
                  <a:pt x="70" y="118"/>
                </a:lnTo>
                <a:lnTo>
                  <a:pt x="72" y="119"/>
                </a:lnTo>
                <a:lnTo>
                  <a:pt x="73" y="119"/>
                </a:lnTo>
                <a:lnTo>
                  <a:pt x="85" y="119"/>
                </a:lnTo>
                <a:lnTo>
                  <a:pt x="87" y="119"/>
                </a:lnTo>
                <a:lnTo>
                  <a:pt x="87" y="118"/>
                </a:lnTo>
                <a:lnTo>
                  <a:pt x="88" y="118"/>
                </a:lnTo>
                <a:lnTo>
                  <a:pt x="88" y="117"/>
                </a:lnTo>
                <a:lnTo>
                  <a:pt x="88" y="115"/>
                </a:lnTo>
                <a:lnTo>
                  <a:pt x="88" y="3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8" name="Freeform 157"/>
          <p:cNvSpPr>
            <a:spLocks noEditPoints="1"/>
          </p:cNvSpPr>
          <p:nvPr/>
        </p:nvSpPr>
        <p:spPr bwMode="auto">
          <a:xfrm>
            <a:off x="9525000" y="2038350"/>
            <a:ext cx="23813" cy="90488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2147483647 w 44"/>
              <a:gd name="T9" fmla="*/ 2147483647 h 172"/>
              <a:gd name="T10" fmla="*/ 2147483647 w 44"/>
              <a:gd name="T11" fmla="*/ 2147483647 h 172"/>
              <a:gd name="T12" fmla="*/ 2147483647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2147483647 w 44"/>
              <a:gd name="T21" fmla="*/ 2147483647 h 172"/>
              <a:gd name="T22" fmla="*/ 2147483647 w 44"/>
              <a:gd name="T23" fmla="*/ 2147483647 h 172"/>
              <a:gd name="T24" fmla="*/ 2147483647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147483647 h 172"/>
              <a:gd name="T48" fmla="*/ 2147483647 w 44"/>
              <a:gd name="T49" fmla="*/ 2147483647 h 172"/>
              <a:gd name="T50" fmla="*/ 2147483647 w 44"/>
              <a:gd name="T51" fmla="*/ 2147483647 h 172"/>
              <a:gd name="T52" fmla="*/ 2147483647 w 44"/>
              <a:gd name="T53" fmla="*/ 0 h 172"/>
              <a:gd name="T54" fmla="*/ 2147483647 w 44"/>
              <a:gd name="T55" fmla="*/ 0 h 172"/>
              <a:gd name="T56" fmla="*/ 2147483647 w 44"/>
              <a:gd name="T57" fmla="*/ 0 h 172"/>
              <a:gd name="T58" fmla="*/ 2147483647 w 44"/>
              <a:gd name="T59" fmla="*/ 2147483647 h 172"/>
              <a:gd name="T60" fmla="*/ 2147483647 w 44"/>
              <a:gd name="T61" fmla="*/ 2147483647 h 172"/>
              <a:gd name="T62" fmla="*/ 2147483647 w 44"/>
              <a:gd name="T63" fmla="*/ 2147483647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147483647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41" y="60"/>
                </a:moveTo>
                <a:lnTo>
                  <a:pt x="41" y="60"/>
                </a:lnTo>
                <a:lnTo>
                  <a:pt x="41" y="58"/>
                </a:lnTo>
                <a:lnTo>
                  <a:pt x="39" y="57"/>
                </a:lnTo>
                <a:lnTo>
                  <a:pt x="38" y="57"/>
                </a:lnTo>
                <a:lnTo>
                  <a:pt x="37" y="57"/>
                </a:lnTo>
                <a:lnTo>
                  <a:pt x="4" y="57"/>
                </a:lnTo>
                <a:lnTo>
                  <a:pt x="3" y="57"/>
                </a:lnTo>
                <a:lnTo>
                  <a:pt x="1" y="57"/>
                </a:lnTo>
                <a:lnTo>
                  <a:pt x="0" y="58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1" y="70"/>
                </a:lnTo>
                <a:lnTo>
                  <a:pt x="1" y="71"/>
                </a:lnTo>
                <a:lnTo>
                  <a:pt x="3" y="71"/>
                </a:lnTo>
                <a:lnTo>
                  <a:pt x="4" y="71"/>
                </a:lnTo>
                <a:lnTo>
                  <a:pt x="22" y="71"/>
                </a:lnTo>
                <a:lnTo>
                  <a:pt x="22" y="168"/>
                </a:lnTo>
                <a:lnTo>
                  <a:pt x="22" y="170"/>
                </a:lnTo>
                <a:lnTo>
                  <a:pt x="23" y="170"/>
                </a:lnTo>
                <a:lnTo>
                  <a:pt x="23" y="171"/>
                </a:lnTo>
                <a:lnTo>
                  <a:pt x="24" y="172"/>
                </a:lnTo>
                <a:lnTo>
                  <a:pt x="25" y="172"/>
                </a:lnTo>
                <a:lnTo>
                  <a:pt x="38" y="172"/>
                </a:lnTo>
                <a:lnTo>
                  <a:pt x="39" y="172"/>
                </a:lnTo>
                <a:lnTo>
                  <a:pt x="39" y="171"/>
                </a:lnTo>
                <a:lnTo>
                  <a:pt x="41" y="171"/>
                </a:lnTo>
                <a:lnTo>
                  <a:pt x="41" y="170"/>
                </a:lnTo>
                <a:lnTo>
                  <a:pt x="41" y="168"/>
                </a:lnTo>
                <a:lnTo>
                  <a:pt x="41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2" y="7"/>
                </a:lnTo>
                <a:lnTo>
                  <a:pt x="41" y="4"/>
                </a:lnTo>
                <a:lnTo>
                  <a:pt x="38" y="3"/>
                </a:lnTo>
                <a:lnTo>
                  <a:pt x="36" y="0"/>
                </a:lnTo>
                <a:lnTo>
                  <a:pt x="33" y="0"/>
                </a:lnTo>
                <a:lnTo>
                  <a:pt x="30" y="0"/>
                </a:lnTo>
                <a:lnTo>
                  <a:pt x="27" y="0"/>
                </a:lnTo>
                <a:lnTo>
                  <a:pt x="24" y="0"/>
                </a:lnTo>
                <a:lnTo>
                  <a:pt x="22" y="2"/>
                </a:lnTo>
                <a:lnTo>
                  <a:pt x="19" y="4"/>
                </a:lnTo>
                <a:lnTo>
                  <a:pt x="18" y="7"/>
                </a:lnTo>
                <a:lnTo>
                  <a:pt x="17" y="9"/>
                </a:lnTo>
                <a:lnTo>
                  <a:pt x="15" y="12"/>
                </a:lnTo>
                <a:lnTo>
                  <a:pt x="15" y="14"/>
                </a:lnTo>
                <a:lnTo>
                  <a:pt x="15" y="17"/>
                </a:lnTo>
                <a:lnTo>
                  <a:pt x="17" y="21"/>
                </a:lnTo>
                <a:lnTo>
                  <a:pt x="18" y="23"/>
                </a:lnTo>
                <a:lnTo>
                  <a:pt x="19" y="24"/>
                </a:lnTo>
                <a:lnTo>
                  <a:pt x="22" y="27"/>
                </a:lnTo>
                <a:lnTo>
                  <a:pt x="24" y="28"/>
                </a:lnTo>
                <a:lnTo>
                  <a:pt x="27" y="28"/>
                </a:lnTo>
                <a:lnTo>
                  <a:pt x="30" y="29"/>
                </a:lnTo>
                <a:lnTo>
                  <a:pt x="33" y="28"/>
                </a:lnTo>
                <a:lnTo>
                  <a:pt x="36" y="28"/>
                </a:lnTo>
                <a:lnTo>
                  <a:pt x="38" y="27"/>
                </a:lnTo>
                <a:lnTo>
                  <a:pt x="41" y="24"/>
                </a:lnTo>
                <a:lnTo>
                  <a:pt x="42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9" name="Freeform 158"/>
          <p:cNvSpPr>
            <a:spLocks/>
          </p:cNvSpPr>
          <p:nvPr/>
        </p:nvSpPr>
        <p:spPr bwMode="auto">
          <a:xfrm>
            <a:off x="9563100" y="2066925"/>
            <a:ext cx="42863" cy="63500"/>
          </a:xfrm>
          <a:custGeom>
            <a:avLst/>
            <a:gdLst>
              <a:gd name="T0" fmla="*/ 2147483647 w 83"/>
              <a:gd name="T1" fmla="*/ 2147483647 h 122"/>
              <a:gd name="T2" fmla="*/ 2147483647 w 83"/>
              <a:gd name="T3" fmla="*/ 2147483647 h 122"/>
              <a:gd name="T4" fmla="*/ 2147483647 w 83"/>
              <a:gd name="T5" fmla="*/ 2147483647 h 122"/>
              <a:gd name="T6" fmla="*/ 2147483647 w 83"/>
              <a:gd name="T7" fmla="*/ 2147483647 h 122"/>
              <a:gd name="T8" fmla="*/ 2147483647 w 83"/>
              <a:gd name="T9" fmla="*/ 2147483647 h 122"/>
              <a:gd name="T10" fmla="*/ 2147483647 w 83"/>
              <a:gd name="T11" fmla="*/ 2147483647 h 122"/>
              <a:gd name="T12" fmla="*/ 2147483647 w 83"/>
              <a:gd name="T13" fmla="*/ 2147483647 h 122"/>
              <a:gd name="T14" fmla="*/ 2147483647 w 83"/>
              <a:gd name="T15" fmla="*/ 2147483647 h 122"/>
              <a:gd name="T16" fmla="*/ 2147483647 w 83"/>
              <a:gd name="T17" fmla="*/ 2147483647 h 122"/>
              <a:gd name="T18" fmla="*/ 2147483647 w 83"/>
              <a:gd name="T19" fmla="*/ 2147483647 h 122"/>
              <a:gd name="T20" fmla="*/ 2147483647 w 83"/>
              <a:gd name="T21" fmla="*/ 2147483647 h 122"/>
              <a:gd name="T22" fmla="*/ 2147483647 w 83"/>
              <a:gd name="T23" fmla="*/ 2147483647 h 122"/>
              <a:gd name="T24" fmla="*/ 2147483647 w 83"/>
              <a:gd name="T25" fmla="*/ 2147483647 h 122"/>
              <a:gd name="T26" fmla="*/ 2147483647 w 83"/>
              <a:gd name="T27" fmla="*/ 2147483647 h 122"/>
              <a:gd name="T28" fmla="*/ 2147483647 w 83"/>
              <a:gd name="T29" fmla="*/ 2147483647 h 122"/>
              <a:gd name="T30" fmla="*/ 2147483647 w 83"/>
              <a:gd name="T31" fmla="*/ 2147483647 h 122"/>
              <a:gd name="T32" fmla="*/ 2147483647 w 83"/>
              <a:gd name="T33" fmla="*/ 2147483647 h 122"/>
              <a:gd name="T34" fmla="*/ 2147483647 w 83"/>
              <a:gd name="T35" fmla="*/ 2147483647 h 122"/>
              <a:gd name="T36" fmla="*/ 2147483647 w 83"/>
              <a:gd name="T37" fmla="*/ 2147483647 h 122"/>
              <a:gd name="T38" fmla="*/ 2147483647 w 83"/>
              <a:gd name="T39" fmla="*/ 2147483647 h 122"/>
              <a:gd name="T40" fmla="*/ 2147483647 w 83"/>
              <a:gd name="T41" fmla="*/ 2147483647 h 122"/>
              <a:gd name="T42" fmla="*/ 2147483647 w 83"/>
              <a:gd name="T43" fmla="*/ 2147483647 h 122"/>
              <a:gd name="T44" fmla="*/ 2147483647 w 83"/>
              <a:gd name="T45" fmla="*/ 2147483647 h 122"/>
              <a:gd name="T46" fmla="*/ 2147483647 w 83"/>
              <a:gd name="T47" fmla="*/ 2147483647 h 122"/>
              <a:gd name="T48" fmla="*/ 2147483647 w 83"/>
              <a:gd name="T49" fmla="*/ 2147483647 h 122"/>
              <a:gd name="T50" fmla="*/ 2147483647 w 83"/>
              <a:gd name="T51" fmla="*/ 2147483647 h 122"/>
              <a:gd name="T52" fmla="*/ 2147483647 w 83"/>
              <a:gd name="T53" fmla="*/ 2147483647 h 122"/>
              <a:gd name="T54" fmla="*/ 2147483647 w 83"/>
              <a:gd name="T55" fmla="*/ 2147483647 h 122"/>
              <a:gd name="T56" fmla="*/ 2147483647 w 83"/>
              <a:gd name="T57" fmla="*/ 2147483647 h 122"/>
              <a:gd name="T58" fmla="*/ 2147483647 w 83"/>
              <a:gd name="T59" fmla="*/ 2147483647 h 122"/>
              <a:gd name="T60" fmla="*/ 2147483647 w 83"/>
              <a:gd name="T61" fmla="*/ 2147483647 h 122"/>
              <a:gd name="T62" fmla="*/ 2147483647 w 83"/>
              <a:gd name="T63" fmla="*/ 2147483647 h 122"/>
              <a:gd name="T64" fmla="*/ 2147483647 w 83"/>
              <a:gd name="T65" fmla="*/ 0 h 122"/>
              <a:gd name="T66" fmla="*/ 2147483647 w 83"/>
              <a:gd name="T67" fmla="*/ 2147483647 h 122"/>
              <a:gd name="T68" fmla="*/ 2147483647 w 83"/>
              <a:gd name="T69" fmla="*/ 2147483647 h 122"/>
              <a:gd name="T70" fmla="*/ 2147483647 w 83"/>
              <a:gd name="T71" fmla="*/ 2147483647 h 122"/>
              <a:gd name="T72" fmla="*/ 0 w 83"/>
              <a:gd name="T73" fmla="*/ 2147483647 h 122"/>
              <a:gd name="T74" fmla="*/ 2147483647 w 83"/>
              <a:gd name="T75" fmla="*/ 2147483647 h 122"/>
              <a:gd name="T76" fmla="*/ 2147483647 w 83"/>
              <a:gd name="T77" fmla="*/ 2147483647 h 122"/>
              <a:gd name="T78" fmla="*/ 2147483647 w 83"/>
              <a:gd name="T79" fmla="*/ 2147483647 h 122"/>
              <a:gd name="T80" fmla="*/ 2147483647 w 83"/>
              <a:gd name="T81" fmla="*/ 2147483647 h 122"/>
              <a:gd name="T82" fmla="*/ 2147483647 w 83"/>
              <a:gd name="T83" fmla="*/ 2147483647 h 122"/>
              <a:gd name="T84" fmla="*/ 2147483647 w 83"/>
              <a:gd name="T85" fmla="*/ 2147483647 h 122"/>
              <a:gd name="T86" fmla="*/ 2147483647 w 83"/>
              <a:gd name="T87" fmla="*/ 2147483647 h 122"/>
              <a:gd name="T88" fmla="*/ 2147483647 w 83"/>
              <a:gd name="T89" fmla="*/ 2147483647 h 122"/>
              <a:gd name="T90" fmla="*/ 2147483647 w 83"/>
              <a:gd name="T91" fmla="*/ 2147483647 h 122"/>
              <a:gd name="T92" fmla="*/ 2147483647 w 83"/>
              <a:gd name="T93" fmla="*/ 2147483647 h 122"/>
              <a:gd name="T94" fmla="*/ 2147483647 w 83"/>
              <a:gd name="T95" fmla="*/ 2147483647 h 122"/>
              <a:gd name="T96" fmla="*/ 2147483647 w 83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2">
                <a:moveTo>
                  <a:pt x="78" y="98"/>
                </a:moveTo>
                <a:lnTo>
                  <a:pt x="77" y="98"/>
                </a:lnTo>
                <a:lnTo>
                  <a:pt x="77" y="96"/>
                </a:lnTo>
                <a:lnTo>
                  <a:pt x="76" y="96"/>
                </a:lnTo>
                <a:lnTo>
                  <a:pt x="73" y="98"/>
                </a:lnTo>
                <a:lnTo>
                  <a:pt x="71" y="99"/>
                </a:lnTo>
                <a:lnTo>
                  <a:pt x="67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7" y="106"/>
                </a:lnTo>
                <a:lnTo>
                  <a:pt x="39" y="105"/>
                </a:lnTo>
                <a:lnTo>
                  <a:pt x="33" y="103"/>
                </a:lnTo>
                <a:lnTo>
                  <a:pt x="28" y="98"/>
                </a:lnTo>
                <a:lnTo>
                  <a:pt x="24" y="91"/>
                </a:lnTo>
                <a:lnTo>
                  <a:pt x="21" y="85"/>
                </a:lnTo>
                <a:lnTo>
                  <a:pt x="20" y="77"/>
                </a:lnTo>
                <a:lnTo>
                  <a:pt x="19" y="70"/>
                </a:lnTo>
                <a:lnTo>
                  <a:pt x="19" y="61"/>
                </a:lnTo>
                <a:lnTo>
                  <a:pt x="19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5" y="19"/>
                </a:lnTo>
                <a:lnTo>
                  <a:pt x="42" y="17"/>
                </a:lnTo>
                <a:lnTo>
                  <a:pt x="49" y="17"/>
                </a:lnTo>
                <a:lnTo>
                  <a:pt x="54" y="17"/>
                </a:lnTo>
                <a:lnTo>
                  <a:pt x="59" y="18"/>
                </a:lnTo>
                <a:lnTo>
                  <a:pt x="63" y="21"/>
                </a:lnTo>
                <a:lnTo>
                  <a:pt x="67" y="22"/>
                </a:lnTo>
                <a:lnTo>
                  <a:pt x="71" y="24"/>
                </a:lnTo>
                <a:lnTo>
                  <a:pt x="73" y="27"/>
                </a:lnTo>
                <a:lnTo>
                  <a:pt x="74" y="28"/>
                </a:lnTo>
                <a:lnTo>
                  <a:pt x="76" y="28"/>
                </a:lnTo>
                <a:lnTo>
                  <a:pt x="76" y="27"/>
                </a:lnTo>
                <a:lnTo>
                  <a:pt x="77" y="27"/>
                </a:lnTo>
                <a:lnTo>
                  <a:pt x="82" y="17"/>
                </a:lnTo>
                <a:lnTo>
                  <a:pt x="82" y="16"/>
                </a:lnTo>
                <a:lnTo>
                  <a:pt x="83" y="16"/>
                </a:lnTo>
                <a:lnTo>
                  <a:pt x="82" y="13"/>
                </a:lnTo>
                <a:lnTo>
                  <a:pt x="79" y="12"/>
                </a:lnTo>
                <a:lnTo>
                  <a:pt x="76" y="9"/>
                </a:lnTo>
                <a:lnTo>
                  <a:pt x="72" y="7"/>
                </a:lnTo>
                <a:lnTo>
                  <a:pt x="66" y="4"/>
                </a:lnTo>
                <a:lnTo>
                  <a:pt x="60" y="2"/>
                </a:lnTo>
                <a:lnTo>
                  <a:pt x="54" y="0"/>
                </a:lnTo>
                <a:lnTo>
                  <a:pt x="48" y="0"/>
                </a:lnTo>
                <a:lnTo>
                  <a:pt x="38" y="2"/>
                </a:lnTo>
                <a:lnTo>
                  <a:pt x="28" y="4"/>
                </a:lnTo>
                <a:lnTo>
                  <a:pt x="20" y="11"/>
                </a:lnTo>
                <a:lnTo>
                  <a:pt x="12" y="18"/>
                </a:lnTo>
                <a:lnTo>
                  <a:pt x="7" y="27"/>
                </a:lnTo>
                <a:lnTo>
                  <a:pt x="2" y="38"/>
                </a:lnTo>
                <a:lnTo>
                  <a:pt x="0" y="51"/>
                </a:lnTo>
                <a:lnTo>
                  <a:pt x="0" y="65"/>
                </a:lnTo>
                <a:lnTo>
                  <a:pt x="0" y="77"/>
                </a:lnTo>
                <a:lnTo>
                  <a:pt x="2" y="89"/>
                </a:lnTo>
                <a:lnTo>
                  <a:pt x="6" y="99"/>
                </a:lnTo>
                <a:lnTo>
                  <a:pt x="11" y="106"/>
                </a:lnTo>
                <a:lnTo>
                  <a:pt x="18" y="113"/>
                </a:lnTo>
                <a:lnTo>
                  <a:pt x="25" y="118"/>
                </a:lnTo>
                <a:lnTo>
                  <a:pt x="34" y="122"/>
                </a:lnTo>
                <a:lnTo>
                  <a:pt x="44" y="122"/>
                </a:lnTo>
                <a:lnTo>
                  <a:pt x="52" y="122"/>
                </a:lnTo>
                <a:lnTo>
                  <a:pt x="58" y="120"/>
                </a:lnTo>
                <a:lnTo>
                  <a:pt x="64" y="119"/>
                </a:lnTo>
                <a:lnTo>
                  <a:pt x="71" y="117"/>
                </a:lnTo>
                <a:lnTo>
                  <a:pt x="76" y="115"/>
                </a:lnTo>
                <a:lnTo>
                  <a:pt x="79" y="113"/>
                </a:lnTo>
                <a:lnTo>
                  <a:pt x="82" y="112"/>
                </a:lnTo>
                <a:lnTo>
                  <a:pt x="82" y="110"/>
                </a:lnTo>
                <a:lnTo>
                  <a:pt x="82" y="109"/>
                </a:lnTo>
                <a:lnTo>
                  <a:pt x="82" y="108"/>
                </a:lnTo>
                <a:lnTo>
                  <a:pt x="78" y="9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0" name="Freeform 159"/>
          <p:cNvSpPr>
            <a:spLocks/>
          </p:cNvSpPr>
          <p:nvPr/>
        </p:nvSpPr>
        <p:spPr bwMode="auto">
          <a:xfrm>
            <a:off x="9613900" y="2066925"/>
            <a:ext cx="39688" cy="63500"/>
          </a:xfrm>
          <a:custGeom>
            <a:avLst/>
            <a:gdLst>
              <a:gd name="T0" fmla="*/ 2147483647 w 75"/>
              <a:gd name="T1" fmla="*/ 2147483647 h 122"/>
              <a:gd name="T2" fmla="*/ 2147483647 w 75"/>
              <a:gd name="T3" fmla="*/ 2147483647 h 122"/>
              <a:gd name="T4" fmla="*/ 2147483647 w 75"/>
              <a:gd name="T5" fmla="*/ 2147483647 h 122"/>
              <a:gd name="T6" fmla="*/ 2147483647 w 75"/>
              <a:gd name="T7" fmla="*/ 2147483647 h 122"/>
              <a:gd name="T8" fmla="*/ 2147483647 w 75"/>
              <a:gd name="T9" fmla="*/ 2147483647 h 122"/>
              <a:gd name="T10" fmla="*/ 2147483647 w 75"/>
              <a:gd name="T11" fmla="*/ 2147483647 h 122"/>
              <a:gd name="T12" fmla="*/ 2147483647 w 75"/>
              <a:gd name="T13" fmla="*/ 2147483647 h 122"/>
              <a:gd name="T14" fmla="*/ 2147483647 w 75"/>
              <a:gd name="T15" fmla="*/ 0 h 122"/>
              <a:gd name="T16" fmla="*/ 2147483647 w 75"/>
              <a:gd name="T17" fmla="*/ 2147483647 h 122"/>
              <a:gd name="T18" fmla="*/ 2147483647 w 75"/>
              <a:gd name="T19" fmla="*/ 2147483647 h 122"/>
              <a:gd name="T20" fmla="*/ 2147483647 w 75"/>
              <a:gd name="T21" fmla="*/ 2147483647 h 122"/>
              <a:gd name="T22" fmla="*/ 2147483647 w 75"/>
              <a:gd name="T23" fmla="*/ 2147483647 h 122"/>
              <a:gd name="T24" fmla="*/ 2147483647 w 75"/>
              <a:gd name="T25" fmla="*/ 2147483647 h 122"/>
              <a:gd name="T26" fmla="*/ 2147483647 w 75"/>
              <a:gd name="T27" fmla="*/ 2147483647 h 122"/>
              <a:gd name="T28" fmla="*/ 2147483647 w 75"/>
              <a:gd name="T29" fmla="*/ 2147483647 h 122"/>
              <a:gd name="T30" fmla="*/ 2147483647 w 75"/>
              <a:gd name="T31" fmla="*/ 2147483647 h 122"/>
              <a:gd name="T32" fmla="*/ 2147483647 w 75"/>
              <a:gd name="T33" fmla="*/ 2147483647 h 122"/>
              <a:gd name="T34" fmla="*/ 2147483647 w 75"/>
              <a:gd name="T35" fmla="*/ 2147483647 h 122"/>
              <a:gd name="T36" fmla="*/ 2147483647 w 75"/>
              <a:gd name="T37" fmla="*/ 2147483647 h 122"/>
              <a:gd name="T38" fmla="*/ 2147483647 w 75"/>
              <a:gd name="T39" fmla="*/ 2147483647 h 122"/>
              <a:gd name="T40" fmla="*/ 2147483647 w 75"/>
              <a:gd name="T41" fmla="*/ 2147483647 h 122"/>
              <a:gd name="T42" fmla="*/ 2147483647 w 75"/>
              <a:gd name="T43" fmla="*/ 2147483647 h 122"/>
              <a:gd name="T44" fmla="*/ 2147483647 w 75"/>
              <a:gd name="T45" fmla="*/ 2147483647 h 122"/>
              <a:gd name="T46" fmla="*/ 0 w 75"/>
              <a:gd name="T47" fmla="*/ 2147483647 h 122"/>
              <a:gd name="T48" fmla="*/ 0 w 75"/>
              <a:gd name="T49" fmla="*/ 2147483647 h 122"/>
              <a:gd name="T50" fmla="*/ 0 w 75"/>
              <a:gd name="T51" fmla="*/ 2147483647 h 122"/>
              <a:gd name="T52" fmla="*/ 2147483647 w 75"/>
              <a:gd name="T53" fmla="*/ 2147483647 h 122"/>
              <a:gd name="T54" fmla="*/ 2147483647 w 75"/>
              <a:gd name="T55" fmla="*/ 2147483647 h 122"/>
              <a:gd name="T56" fmla="*/ 2147483647 w 75"/>
              <a:gd name="T57" fmla="*/ 2147483647 h 122"/>
              <a:gd name="T58" fmla="*/ 2147483647 w 75"/>
              <a:gd name="T59" fmla="*/ 2147483647 h 122"/>
              <a:gd name="T60" fmla="*/ 2147483647 w 75"/>
              <a:gd name="T61" fmla="*/ 2147483647 h 122"/>
              <a:gd name="T62" fmla="*/ 2147483647 w 75"/>
              <a:gd name="T63" fmla="*/ 2147483647 h 122"/>
              <a:gd name="T64" fmla="*/ 2147483647 w 75"/>
              <a:gd name="T65" fmla="*/ 2147483647 h 122"/>
              <a:gd name="T66" fmla="*/ 2147483647 w 75"/>
              <a:gd name="T67" fmla="*/ 2147483647 h 122"/>
              <a:gd name="T68" fmla="*/ 2147483647 w 75"/>
              <a:gd name="T69" fmla="*/ 2147483647 h 122"/>
              <a:gd name="T70" fmla="*/ 2147483647 w 75"/>
              <a:gd name="T71" fmla="*/ 2147483647 h 122"/>
              <a:gd name="T72" fmla="*/ 2147483647 w 75"/>
              <a:gd name="T73" fmla="*/ 2147483647 h 122"/>
              <a:gd name="T74" fmla="*/ 2147483647 w 75"/>
              <a:gd name="T75" fmla="*/ 2147483647 h 122"/>
              <a:gd name="T76" fmla="*/ 2147483647 w 75"/>
              <a:gd name="T77" fmla="*/ 2147483647 h 122"/>
              <a:gd name="T78" fmla="*/ 2147483647 w 75"/>
              <a:gd name="T79" fmla="*/ 2147483647 h 122"/>
              <a:gd name="T80" fmla="*/ 2147483647 w 75"/>
              <a:gd name="T81" fmla="*/ 2147483647 h 122"/>
              <a:gd name="T82" fmla="*/ 2147483647 w 75"/>
              <a:gd name="T83" fmla="*/ 2147483647 h 122"/>
              <a:gd name="T84" fmla="*/ 2147483647 w 75"/>
              <a:gd name="T85" fmla="*/ 2147483647 h 1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5" h="122">
                <a:moveTo>
                  <a:pt x="70" y="13"/>
                </a:move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0" y="9"/>
                </a:lnTo>
                <a:lnTo>
                  <a:pt x="70" y="8"/>
                </a:lnTo>
                <a:lnTo>
                  <a:pt x="68" y="8"/>
                </a:lnTo>
                <a:lnTo>
                  <a:pt x="64" y="7"/>
                </a:lnTo>
                <a:lnTo>
                  <a:pt x="62" y="5"/>
                </a:lnTo>
                <a:lnTo>
                  <a:pt x="58" y="4"/>
                </a:lnTo>
                <a:lnTo>
                  <a:pt x="54" y="3"/>
                </a:lnTo>
                <a:lnTo>
                  <a:pt x="51" y="2"/>
                </a:lnTo>
                <a:lnTo>
                  <a:pt x="47" y="0"/>
                </a:lnTo>
                <a:lnTo>
                  <a:pt x="43" y="0"/>
                </a:lnTo>
                <a:lnTo>
                  <a:pt x="39" y="0"/>
                </a:lnTo>
                <a:lnTo>
                  <a:pt x="32" y="0"/>
                </a:lnTo>
                <a:lnTo>
                  <a:pt x="25" y="3"/>
                </a:lnTo>
                <a:lnTo>
                  <a:pt x="19" y="5"/>
                </a:lnTo>
                <a:lnTo>
                  <a:pt x="13" y="9"/>
                </a:lnTo>
                <a:lnTo>
                  <a:pt x="9" y="14"/>
                </a:lnTo>
                <a:lnTo>
                  <a:pt x="6" y="21"/>
                </a:lnTo>
                <a:lnTo>
                  <a:pt x="4" y="27"/>
                </a:lnTo>
                <a:lnTo>
                  <a:pt x="3" y="33"/>
                </a:lnTo>
                <a:lnTo>
                  <a:pt x="4" y="40"/>
                </a:lnTo>
                <a:lnTo>
                  <a:pt x="5" y="46"/>
                </a:lnTo>
                <a:lnTo>
                  <a:pt x="8" y="50"/>
                </a:lnTo>
                <a:lnTo>
                  <a:pt x="11" y="55"/>
                </a:lnTo>
                <a:lnTo>
                  <a:pt x="20" y="61"/>
                </a:lnTo>
                <a:lnTo>
                  <a:pt x="30" y="66"/>
                </a:lnTo>
                <a:lnTo>
                  <a:pt x="39" y="70"/>
                </a:lnTo>
                <a:lnTo>
                  <a:pt x="48" y="75"/>
                </a:lnTo>
                <a:lnTo>
                  <a:pt x="52" y="77"/>
                </a:lnTo>
                <a:lnTo>
                  <a:pt x="54" y="81"/>
                </a:lnTo>
                <a:lnTo>
                  <a:pt x="56" y="85"/>
                </a:lnTo>
                <a:lnTo>
                  <a:pt x="57" y="89"/>
                </a:lnTo>
                <a:lnTo>
                  <a:pt x="56" y="94"/>
                </a:lnTo>
                <a:lnTo>
                  <a:pt x="54" y="96"/>
                </a:lnTo>
                <a:lnTo>
                  <a:pt x="53" y="100"/>
                </a:lnTo>
                <a:lnTo>
                  <a:pt x="51" y="103"/>
                </a:lnTo>
                <a:lnTo>
                  <a:pt x="48" y="104"/>
                </a:lnTo>
                <a:lnTo>
                  <a:pt x="44" y="105"/>
                </a:lnTo>
                <a:lnTo>
                  <a:pt x="40" y="106"/>
                </a:lnTo>
                <a:lnTo>
                  <a:pt x="37" y="106"/>
                </a:lnTo>
                <a:lnTo>
                  <a:pt x="32" y="106"/>
                </a:lnTo>
                <a:lnTo>
                  <a:pt x="25" y="105"/>
                </a:lnTo>
                <a:lnTo>
                  <a:pt x="20" y="104"/>
                </a:lnTo>
                <a:lnTo>
                  <a:pt x="16" y="103"/>
                </a:lnTo>
                <a:lnTo>
                  <a:pt x="13" y="101"/>
                </a:lnTo>
                <a:lnTo>
                  <a:pt x="10" y="99"/>
                </a:lnTo>
                <a:lnTo>
                  <a:pt x="8" y="99"/>
                </a:lnTo>
                <a:lnTo>
                  <a:pt x="6" y="98"/>
                </a:lnTo>
                <a:lnTo>
                  <a:pt x="5" y="99"/>
                </a:lnTo>
                <a:lnTo>
                  <a:pt x="4" y="100"/>
                </a:lnTo>
                <a:lnTo>
                  <a:pt x="1" y="108"/>
                </a:lnTo>
                <a:lnTo>
                  <a:pt x="0" y="108"/>
                </a:lnTo>
                <a:lnTo>
                  <a:pt x="0" y="109"/>
                </a:lnTo>
                <a:lnTo>
                  <a:pt x="0" y="110"/>
                </a:lnTo>
                <a:lnTo>
                  <a:pt x="1" y="113"/>
                </a:lnTo>
                <a:lnTo>
                  <a:pt x="4" y="114"/>
                </a:lnTo>
                <a:lnTo>
                  <a:pt x="8" y="117"/>
                </a:lnTo>
                <a:lnTo>
                  <a:pt x="14" y="118"/>
                </a:lnTo>
                <a:lnTo>
                  <a:pt x="19" y="120"/>
                </a:lnTo>
                <a:lnTo>
                  <a:pt x="25" y="122"/>
                </a:lnTo>
                <a:lnTo>
                  <a:pt x="32" y="122"/>
                </a:lnTo>
                <a:lnTo>
                  <a:pt x="37" y="122"/>
                </a:lnTo>
                <a:lnTo>
                  <a:pt x="44" y="122"/>
                </a:lnTo>
                <a:lnTo>
                  <a:pt x="51" y="120"/>
                </a:lnTo>
                <a:lnTo>
                  <a:pt x="57" y="118"/>
                </a:lnTo>
                <a:lnTo>
                  <a:pt x="63" y="114"/>
                </a:lnTo>
                <a:lnTo>
                  <a:pt x="68" y="109"/>
                </a:lnTo>
                <a:lnTo>
                  <a:pt x="72" y="103"/>
                </a:lnTo>
                <a:lnTo>
                  <a:pt x="73" y="96"/>
                </a:lnTo>
                <a:lnTo>
                  <a:pt x="75" y="88"/>
                </a:lnTo>
                <a:lnTo>
                  <a:pt x="75" y="81"/>
                </a:lnTo>
                <a:lnTo>
                  <a:pt x="72" y="76"/>
                </a:lnTo>
                <a:lnTo>
                  <a:pt x="70" y="71"/>
                </a:lnTo>
                <a:lnTo>
                  <a:pt x="66" y="67"/>
                </a:lnTo>
                <a:lnTo>
                  <a:pt x="58" y="61"/>
                </a:lnTo>
                <a:lnTo>
                  <a:pt x="48" y="56"/>
                </a:lnTo>
                <a:lnTo>
                  <a:pt x="38" y="51"/>
                </a:lnTo>
                <a:lnTo>
                  <a:pt x="29" y="46"/>
                </a:lnTo>
                <a:lnTo>
                  <a:pt x="27" y="43"/>
                </a:lnTo>
                <a:lnTo>
                  <a:pt x="24" y="40"/>
                </a:lnTo>
                <a:lnTo>
                  <a:pt x="22" y="36"/>
                </a:lnTo>
                <a:lnTo>
                  <a:pt x="22" y="32"/>
                </a:lnTo>
                <a:lnTo>
                  <a:pt x="22" y="28"/>
                </a:lnTo>
                <a:lnTo>
                  <a:pt x="23" y="24"/>
                </a:lnTo>
                <a:lnTo>
                  <a:pt x="24" y="22"/>
                </a:lnTo>
                <a:lnTo>
                  <a:pt x="27" y="19"/>
                </a:lnTo>
                <a:lnTo>
                  <a:pt x="29" y="18"/>
                </a:lnTo>
                <a:lnTo>
                  <a:pt x="33" y="17"/>
                </a:lnTo>
                <a:lnTo>
                  <a:pt x="35" y="16"/>
                </a:lnTo>
                <a:lnTo>
                  <a:pt x="39" y="16"/>
                </a:lnTo>
                <a:lnTo>
                  <a:pt x="44" y="16"/>
                </a:lnTo>
                <a:lnTo>
                  <a:pt x="48" y="17"/>
                </a:lnTo>
                <a:lnTo>
                  <a:pt x="52" y="18"/>
                </a:lnTo>
                <a:lnTo>
                  <a:pt x="56" y="19"/>
                </a:lnTo>
                <a:lnTo>
                  <a:pt x="58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2"/>
                </a:lnTo>
                <a:lnTo>
                  <a:pt x="66" y="21"/>
                </a:lnTo>
                <a:lnTo>
                  <a:pt x="66" y="19"/>
                </a:lnTo>
                <a:lnTo>
                  <a:pt x="70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" name="Freeform 160"/>
          <p:cNvSpPr>
            <a:spLocks noEditPoints="1"/>
          </p:cNvSpPr>
          <p:nvPr/>
        </p:nvSpPr>
        <p:spPr bwMode="auto">
          <a:xfrm>
            <a:off x="9113838" y="2055813"/>
            <a:ext cx="49212" cy="63500"/>
          </a:xfrm>
          <a:custGeom>
            <a:avLst/>
            <a:gdLst>
              <a:gd name="T0" fmla="*/ 2147483647 w 93"/>
              <a:gd name="T1" fmla="*/ 2147483647 h 121"/>
              <a:gd name="T2" fmla="*/ 2147483647 w 93"/>
              <a:gd name="T3" fmla="*/ 2147483647 h 121"/>
              <a:gd name="T4" fmla="*/ 2147483647 w 93"/>
              <a:gd name="T5" fmla="*/ 2147483647 h 121"/>
              <a:gd name="T6" fmla="*/ 2147483647 w 93"/>
              <a:gd name="T7" fmla="*/ 2147483647 h 121"/>
              <a:gd name="T8" fmla="*/ 2147483647 w 93"/>
              <a:gd name="T9" fmla="*/ 2147483647 h 121"/>
              <a:gd name="T10" fmla="*/ 2147483647 w 93"/>
              <a:gd name="T11" fmla="*/ 2147483647 h 121"/>
              <a:gd name="T12" fmla="*/ 2147483647 w 93"/>
              <a:gd name="T13" fmla="*/ 2147483647 h 121"/>
              <a:gd name="T14" fmla="*/ 2147483647 w 93"/>
              <a:gd name="T15" fmla="*/ 2147483647 h 121"/>
              <a:gd name="T16" fmla="*/ 2147483647 w 93"/>
              <a:gd name="T17" fmla="*/ 2147483647 h 121"/>
              <a:gd name="T18" fmla="*/ 2147483647 w 93"/>
              <a:gd name="T19" fmla="*/ 2147483647 h 121"/>
              <a:gd name="T20" fmla="*/ 2147483647 w 93"/>
              <a:gd name="T21" fmla="*/ 2147483647 h 121"/>
              <a:gd name="T22" fmla="*/ 2147483647 w 93"/>
              <a:gd name="T23" fmla="*/ 2147483647 h 121"/>
              <a:gd name="T24" fmla="*/ 2147483647 w 93"/>
              <a:gd name="T25" fmla="*/ 2147483647 h 121"/>
              <a:gd name="T26" fmla="*/ 2147483647 w 93"/>
              <a:gd name="T27" fmla="*/ 2147483647 h 121"/>
              <a:gd name="T28" fmla="*/ 2147483647 w 93"/>
              <a:gd name="T29" fmla="*/ 2147483647 h 121"/>
              <a:gd name="T30" fmla="*/ 2147483647 w 93"/>
              <a:gd name="T31" fmla="*/ 2147483647 h 121"/>
              <a:gd name="T32" fmla="*/ 2147483647 w 93"/>
              <a:gd name="T33" fmla="*/ 2147483647 h 121"/>
              <a:gd name="T34" fmla="*/ 2147483647 w 93"/>
              <a:gd name="T35" fmla="*/ 2147483647 h 121"/>
              <a:gd name="T36" fmla="*/ 2147483647 w 93"/>
              <a:gd name="T37" fmla="*/ 2147483647 h 121"/>
              <a:gd name="T38" fmla="*/ 2147483647 w 93"/>
              <a:gd name="T39" fmla="*/ 2147483647 h 121"/>
              <a:gd name="T40" fmla="*/ 2147483647 w 93"/>
              <a:gd name="T41" fmla="*/ 2147483647 h 121"/>
              <a:gd name="T42" fmla="*/ 2147483647 w 93"/>
              <a:gd name="T43" fmla="*/ 2147483647 h 121"/>
              <a:gd name="T44" fmla="*/ 2147483647 w 93"/>
              <a:gd name="T45" fmla="*/ 2147483647 h 121"/>
              <a:gd name="T46" fmla="*/ 2147483647 w 93"/>
              <a:gd name="T47" fmla="*/ 2147483647 h 121"/>
              <a:gd name="T48" fmla="*/ 2147483647 w 93"/>
              <a:gd name="T49" fmla="*/ 2147483647 h 121"/>
              <a:gd name="T50" fmla="*/ 2147483647 w 93"/>
              <a:gd name="T51" fmla="*/ 0 h 121"/>
              <a:gd name="T52" fmla="*/ 2147483647 w 93"/>
              <a:gd name="T53" fmla="*/ 0 h 121"/>
              <a:gd name="T54" fmla="*/ 2147483647 w 93"/>
              <a:gd name="T55" fmla="*/ 2147483647 h 121"/>
              <a:gd name="T56" fmla="*/ 2147483647 w 93"/>
              <a:gd name="T57" fmla="*/ 2147483647 h 121"/>
              <a:gd name="T58" fmla="*/ 2147483647 w 93"/>
              <a:gd name="T59" fmla="*/ 2147483647 h 121"/>
              <a:gd name="T60" fmla="*/ 2147483647 w 93"/>
              <a:gd name="T61" fmla="*/ 2147483647 h 121"/>
              <a:gd name="T62" fmla="*/ 2147483647 w 93"/>
              <a:gd name="T63" fmla="*/ 2147483647 h 121"/>
              <a:gd name="T64" fmla="*/ 2147483647 w 93"/>
              <a:gd name="T65" fmla="*/ 2147483647 h 121"/>
              <a:gd name="T66" fmla="*/ 2147483647 w 93"/>
              <a:gd name="T67" fmla="*/ 2147483647 h 121"/>
              <a:gd name="T68" fmla="*/ 2147483647 w 93"/>
              <a:gd name="T69" fmla="*/ 2147483647 h 121"/>
              <a:gd name="T70" fmla="*/ 2147483647 w 93"/>
              <a:gd name="T71" fmla="*/ 2147483647 h 121"/>
              <a:gd name="T72" fmla="*/ 2147483647 w 93"/>
              <a:gd name="T73" fmla="*/ 2147483647 h 121"/>
              <a:gd name="T74" fmla="*/ 2147483647 w 93"/>
              <a:gd name="T75" fmla="*/ 2147483647 h 121"/>
              <a:gd name="T76" fmla="*/ 2147483647 w 93"/>
              <a:gd name="T77" fmla="*/ 2147483647 h 121"/>
              <a:gd name="T78" fmla="*/ 2147483647 w 93"/>
              <a:gd name="T79" fmla="*/ 2147483647 h 121"/>
              <a:gd name="T80" fmla="*/ 2147483647 w 93"/>
              <a:gd name="T81" fmla="*/ 2147483647 h 121"/>
              <a:gd name="T82" fmla="*/ 2147483647 w 93"/>
              <a:gd name="T83" fmla="*/ 2147483647 h 121"/>
              <a:gd name="T84" fmla="*/ 2147483647 w 93"/>
              <a:gd name="T85" fmla="*/ 2147483647 h 121"/>
              <a:gd name="T86" fmla="*/ 2147483647 w 93"/>
              <a:gd name="T87" fmla="*/ 2147483647 h 121"/>
              <a:gd name="T88" fmla="*/ 2147483647 w 93"/>
              <a:gd name="T89" fmla="*/ 2147483647 h 121"/>
              <a:gd name="T90" fmla="*/ 2147483647 w 93"/>
              <a:gd name="T91" fmla="*/ 2147483647 h 121"/>
              <a:gd name="T92" fmla="*/ 2147483647 w 93"/>
              <a:gd name="T93" fmla="*/ 2147483647 h 121"/>
              <a:gd name="T94" fmla="*/ 2147483647 w 93"/>
              <a:gd name="T95" fmla="*/ 2147483647 h 121"/>
              <a:gd name="T96" fmla="*/ 2147483647 w 93"/>
              <a:gd name="T97" fmla="*/ 2147483647 h 121"/>
              <a:gd name="T98" fmla="*/ 2147483647 w 93"/>
              <a:gd name="T99" fmla="*/ 2147483647 h 121"/>
              <a:gd name="T100" fmla="*/ 2147483647 w 93"/>
              <a:gd name="T101" fmla="*/ 2147483647 h 121"/>
              <a:gd name="T102" fmla="*/ 2147483647 w 93"/>
              <a:gd name="T103" fmla="*/ 2147483647 h 121"/>
              <a:gd name="T104" fmla="*/ 2147483647 w 93"/>
              <a:gd name="T105" fmla="*/ 2147483647 h 121"/>
              <a:gd name="T106" fmla="*/ 2147483647 w 93"/>
              <a:gd name="T107" fmla="*/ 2147483647 h 121"/>
              <a:gd name="T108" fmla="*/ 2147483647 w 93"/>
              <a:gd name="T109" fmla="*/ 2147483647 h 121"/>
              <a:gd name="T110" fmla="*/ 2147483647 w 93"/>
              <a:gd name="T111" fmla="*/ 2147483647 h 121"/>
              <a:gd name="T112" fmla="*/ 2147483647 w 93"/>
              <a:gd name="T113" fmla="*/ 2147483647 h 121"/>
              <a:gd name="T114" fmla="*/ 2147483647 w 93"/>
              <a:gd name="T115" fmla="*/ 2147483647 h 121"/>
              <a:gd name="T116" fmla="*/ 2147483647 w 93"/>
              <a:gd name="T117" fmla="*/ 2147483647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3" h="121">
                <a:moveTo>
                  <a:pt x="77" y="95"/>
                </a:moveTo>
                <a:lnTo>
                  <a:pt x="77" y="95"/>
                </a:lnTo>
                <a:lnTo>
                  <a:pt x="77" y="93"/>
                </a:lnTo>
                <a:lnTo>
                  <a:pt x="75" y="93"/>
                </a:lnTo>
                <a:lnTo>
                  <a:pt x="73" y="93"/>
                </a:lnTo>
                <a:lnTo>
                  <a:pt x="71" y="95"/>
                </a:lnTo>
                <a:lnTo>
                  <a:pt x="68" y="97"/>
                </a:lnTo>
                <a:lnTo>
                  <a:pt x="64" y="98"/>
                </a:lnTo>
                <a:lnTo>
                  <a:pt x="60" y="101"/>
                </a:lnTo>
                <a:lnTo>
                  <a:pt x="54" y="103"/>
                </a:lnTo>
                <a:lnTo>
                  <a:pt x="47" y="105"/>
                </a:lnTo>
                <a:lnTo>
                  <a:pt x="40" y="105"/>
                </a:lnTo>
                <a:lnTo>
                  <a:pt x="35" y="105"/>
                </a:lnTo>
                <a:lnTo>
                  <a:pt x="30" y="103"/>
                </a:lnTo>
                <a:lnTo>
                  <a:pt x="26" y="101"/>
                </a:lnTo>
                <a:lnTo>
                  <a:pt x="23" y="98"/>
                </a:lnTo>
                <a:lnTo>
                  <a:pt x="21" y="95"/>
                </a:lnTo>
                <a:lnTo>
                  <a:pt x="20" y="90"/>
                </a:lnTo>
                <a:lnTo>
                  <a:pt x="18" y="85"/>
                </a:lnTo>
                <a:lnTo>
                  <a:pt x="18" y="78"/>
                </a:lnTo>
                <a:lnTo>
                  <a:pt x="18" y="77"/>
                </a:lnTo>
                <a:lnTo>
                  <a:pt x="18" y="76"/>
                </a:lnTo>
                <a:lnTo>
                  <a:pt x="18" y="74"/>
                </a:lnTo>
                <a:lnTo>
                  <a:pt x="18" y="73"/>
                </a:lnTo>
                <a:lnTo>
                  <a:pt x="18" y="72"/>
                </a:lnTo>
                <a:lnTo>
                  <a:pt x="27" y="72"/>
                </a:lnTo>
                <a:lnTo>
                  <a:pt x="39" y="72"/>
                </a:lnTo>
                <a:lnTo>
                  <a:pt x="51" y="69"/>
                </a:lnTo>
                <a:lnTo>
                  <a:pt x="64" y="67"/>
                </a:lnTo>
                <a:lnTo>
                  <a:pt x="69" y="64"/>
                </a:lnTo>
                <a:lnTo>
                  <a:pt x="74" y="62"/>
                </a:lnTo>
                <a:lnTo>
                  <a:pt x="79" y="58"/>
                </a:lnTo>
                <a:lnTo>
                  <a:pt x="84" y="54"/>
                </a:lnTo>
                <a:lnTo>
                  <a:pt x="88" y="49"/>
                </a:lnTo>
                <a:lnTo>
                  <a:pt x="90" y="44"/>
                </a:lnTo>
                <a:lnTo>
                  <a:pt x="92" y="38"/>
                </a:lnTo>
                <a:lnTo>
                  <a:pt x="93" y="30"/>
                </a:lnTo>
                <a:lnTo>
                  <a:pt x="92" y="24"/>
                </a:lnTo>
                <a:lnTo>
                  <a:pt x="90" y="18"/>
                </a:lnTo>
                <a:lnTo>
                  <a:pt x="88" y="13"/>
                </a:lnTo>
                <a:lnTo>
                  <a:pt x="84" y="9"/>
                </a:lnTo>
                <a:lnTo>
                  <a:pt x="80" y="5"/>
                </a:lnTo>
                <a:lnTo>
                  <a:pt x="74" y="3"/>
                </a:lnTo>
                <a:lnTo>
                  <a:pt x="68" y="0"/>
                </a:lnTo>
                <a:lnTo>
                  <a:pt x="60" y="0"/>
                </a:lnTo>
                <a:lnTo>
                  <a:pt x="54" y="0"/>
                </a:lnTo>
                <a:lnTo>
                  <a:pt x="47" y="1"/>
                </a:lnTo>
                <a:lnTo>
                  <a:pt x="41" y="4"/>
                </a:lnTo>
                <a:lnTo>
                  <a:pt x="36" y="6"/>
                </a:lnTo>
                <a:lnTo>
                  <a:pt x="31" y="10"/>
                </a:lnTo>
                <a:lnTo>
                  <a:pt x="26" y="14"/>
                </a:lnTo>
                <a:lnTo>
                  <a:pt x="21" y="18"/>
                </a:lnTo>
                <a:lnTo>
                  <a:pt x="17" y="24"/>
                </a:lnTo>
                <a:lnTo>
                  <a:pt x="10" y="35"/>
                </a:lnTo>
                <a:lnTo>
                  <a:pt x="5" y="48"/>
                </a:lnTo>
                <a:lnTo>
                  <a:pt x="1" y="63"/>
                </a:lnTo>
                <a:lnTo>
                  <a:pt x="0" y="78"/>
                </a:lnTo>
                <a:lnTo>
                  <a:pt x="1" y="87"/>
                </a:lnTo>
                <a:lnTo>
                  <a:pt x="2" y="96"/>
                </a:lnTo>
                <a:lnTo>
                  <a:pt x="5" y="103"/>
                </a:lnTo>
                <a:lnTo>
                  <a:pt x="10" y="110"/>
                </a:lnTo>
                <a:lnTo>
                  <a:pt x="15" y="115"/>
                </a:lnTo>
                <a:lnTo>
                  <a:pt x="21" y="119"/>
                </a:lnTo>
                <a:lnTo>
                  <a:pt x="30" y="121"/>
                </a:lnTo>
                <a:lnTo>
                  <a:pt x="39" y="121"/>
                </a:lnTo>
                <a:lnTo>
                  <a:pt x="47" y="121"/>
                </a:lnTo>
                <a:lnTo>
                  <a:pt x="55" y="120"/>
                </a:lnTo>
                <a:lnTo>
                  <a:pt x="63" y="117"/>
                </a:lnTo>
                <a:lnTo>
                  <a:pt x="70" y="114"/>
                </a:lnTo>
                <a:lnTo>
                  <a:pt x="75" y="111"/>
                </a:lnTo>
                <a:lnTo>
                  <a:pt x="79" y="109"/>
                </a:lnTo>
                <a:lnTo>
                  <a:pt x="83" y="106"/>
                </a:lnTo>
                <a:lnTo>
                  <a:pt x="83" y="105"/>
                </a:lnTo>
                <a:lnTo>
                  <a:pt x="83" y="103"/>
                </a:lnTo>
                <a:lnTo>
                  <a:pt x="77" y="95"/>
                </a:lnTo>
                <a:close/>
                <a:moveTo>
                  <a:pt x="21" y="58"/>
                </a:moveTo>
                <a:lnTo>
                  <a:pt x="21" y="52"/>
                </a:lnTo>
                <a:lnTo>
                  <a:pt x="23" y="45"/>
                </a:lnTo>
                <a:lnTo>
                  <a:pt x="26" y="39"/>
                </a:lnTo>
                <a:lnTo>
                  <a:pt x="30" y="32"/>
                </a:lnTo>
                <a:lnTo>
                  <a:pt x="35" y="25"/>
                </a:lnTo>
                <a:lnTo>
                  <a:pt x="41" y="20"/>
                </a:lnTo>
                <a:lnTo>
                  <a:pt x="45" y="18"/>
                </a:lnTo>
                <a:lnTo>
                  <a:pt x="49" y="16"/>
                </a:lnTo>
                <a:lnTo>
                  <a:pt x="53" y="15"/>
                </a:lnTo>
                <a:lnTo>
                  <a:pt x="58" y="15"/>
                </a:lnTo>
                <a:lnTo>
                  <a:pt x="63" y="15"/>
                </a:lnTo>
                <a:lnTo>
                  <a:pt x="65" y="15"/>
                </a:lnTo>
                <a:lnTo>
                  <a:pt x="69" y="18"/>
                </a:lnTo>
                <a:lnTo>
                  <a:pt x="71" y="19"/>
                </a:lnTo>
                <a:lnTo>
                  <a:pt x="73" y="21"/>
                </a:lnTo>
                <a:lnTo>
                  <a:pt x="74" y="24"/>
                </a:lnTo>
                <a:lnTo>
                  <a:pt x="75" y="28"/>
                </a:lnTo>
                <a:lnTo>
                  <a:pt x="75" y="32"/>
                </a:lnTo>
                <a:lnTo>
                  <a:pt x="75" y="35"/>
                </a:lnTo>
                <a:lnTo>
                  <a:pt x="74" y="40"/>
                </a:lnTo>
                <a:lnTo>
                  <a:pt x="71" y="43"/>
                </a:lnTo>
                <a:lnTo>
                  <a:pt x="69" y="47"/>
                </a:lnTo>
                <a:lnTo>
                  <a:pt x="61" y="50"/>
                </a:lnTo>
                <a:lnTo>
                  <a:pt x="53" y="54"/>
                </a:lnTo>
                <a:lnTo>
                  <a:pt x="44" y="56"/>
                </a:lnTo>
                <a:lnTo>
                  <a:pt x="35" y="57"/>
                </a:lnTo>
                <a:lnTo>
                  <a:pt x="26" y="58"/>
                </a:lnTo>
                <a:lnTo>
                  <a:pt x="21" y="58"/>
                </a:lnTo>
                <a:close/>
              </a:path>
            </a:pathLst>
          </a:custGeom>
          <a:solidFill>
            <a:srgbClr val="DD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2" name="Rectangle 161"/>
          <p:cNvSpPr>
            <a:spLocks noChangeArrowheads="1"/>
          </p:cNvSpPr>
          <p:nvPr/>
        </p:nvSpPr>
        <p:spPr bwMode="auto">
          <a:xfrm>
            <a:off x="1600200" y="1428750"/>
            <a:ext cx="6819900" cy="19050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auto">
          <a:xfrm>
            <a:off x="1598613" y="5389563"/>
            <a:ext cx="8078787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527050" defTabSz="105410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054100" defTabSz="10541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581150" defTabSz="10541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108200" defTabSz="10541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654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3022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798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9370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de-DE" sz="1800" b="1" smtClean="0">
                <a:latin typeface="Arial" charset="0"/>
              </a:rPr>
              <a:t>IHP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Im Technologiepark 25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15236 Frankfurt (Oder)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Germany</a:t>
            </a:r>
          </a:p>
        </p:txBody>
      </p:sp>
      <p:sp>
        <p:nvSpPr>
          <p:cNvPr id="54" name="Line 165"/>
          <p:cNvSpPr>
            <a:spLocks noChangeShapeType="1"/>
          </p:cNvSpPr>
          <p:nvPr/>
        </p:nvSpPr>
        <p:spPr bwMode="auto">
          <a:xfrm>
            <a:off x="1612900" y="6981825"/>
            <a:ext cx="81327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" name="Text Box 166"/>
          <p:cNvSpPr txBox="1">
            <a:spLocks noChangeArrowheads="1"/>
          </p:cNvSpPr>
          <p:nvPr userDrawn="1"/>
        </p:nvSpPr>
        <p:spPr bwMode="auto">
          <a:xfrm>
            <a:off x="1600200" y="6962775"/>
            <a:ext cx="8382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sz="1100" dirty="0" smtClean="0">
                <a:latin typeface="Arial Narrow" pitchFamily="34" charset="0"/>
              </a:rPr>
              <a:t>IHP  Im Technologiepark 25  15236 Frankfurt (Oder) Germany               www.ihp-microelectronics.com                                              © 2013 - All </a:t>
            </a:r>
            <a:r>
              <a:rPr lang="de-DE" sz="1100" dirty="0" err="1" smtClean="0">
                <a:latin typeface="Arial Narrow" pitchFamily="34" charset="0"/>
              </a:rPr>
              <a:t>rights</a:t>
            </a:r>
            <a:r>
              <a:rPr lang="de-DE" sz="1100" dirty="0" smtClean="0">
                <a:latin typeface="Arial Narrow" pitchFamily="34" charset="0"/>
              </a:rPr>
              <a:t> reserved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2374900"/>
            <a:ext cx="7953375" cy="1460500"/>
          </a:xfrm>
        </p:spPr>
        <p:txBody>
          <a:bodyPr/>
          <a:lstStyle>
            <a:lvl1pPr algn="ctr">
              <a:defRPr sz="2800"/>
            </a:lvl1pPr>
          </a:lstStyle>
          <a:p>
            <a:pPr lvl="0"/>
            <a:r>
              <a:rPr lang="de-DE" noProof="0" smtClean="0"/>
              <a:t>Titel und </a:t>
            </a:r>
            <a:br>
              <a:rPr lang="de-DE" noProof="0" smtClean="0"/>
            </a:br>
            <a:r>
              <a:rPr lang="de-DE" noProof="0" smtClean="0"/>
              <a:t>Thema des Vortrages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544116"/>
            <a:ext cx="2676798" cy="86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23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5135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639050" y="949325"/>
            <a:ext cx="2038350" cy="59086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24000" y="949325"/>
            <a:ext cx="5962650" cy="59086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617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307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763" y="5141913"/>
            <a:ext cx="9618662" cy="158908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93763" y="3390900"/>
            <a:ext cx="9618662" cy="1751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27994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0" y="2133600"/>
            <a:ext cx="4000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76900" y="2133600"/>
            <a:ext cx="4000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9735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150" y="320675"/>
            <a:ext cx="10185400" cy="13335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65150" y="1790700"/>
            <a:ext cx="5000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5150" y="2536825"/>
            <a:ext cx="5000625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748338" y="1790700"/>
            <a:ext cx="5002212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748338" y="2536825"/>
            <a:ext cx="5002212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324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32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132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150" y="319088"/>
            <a:ext cx="3722688" cy="1355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24363" y="319088"/>
            <a:ext cx="6326187" cy="6827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65150" y="1674813"/>
            <a:ext cx="3722688" cy="547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405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17738" y="5600700"/>
            <a:ext cx="6789737" cy="661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17738" y="714375"/>
            <a:ext cx="6789737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217738" y="6262688"/>
            <a:ext cx="6789737" cy="938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2312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100" y="6640513"/>
            <a:ext cx="1223963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7" name="Freeform 64"/>
          <p:cNvSpPr>
            <a:spLocks noEditPoints="1"/>
          </p:cNvSpPr>
          <p:nvPr/>
        </p:nvSpPr>
        <p:spPr bwMode="auto">
          <a:xfrm>
            <a:off x="8824913" y="458788"/>
            <a:ext cx="936625" cy="989012"/>
          </a:xfrm>
          <a:custGeom>
            <a:avLst/>
            <a:gdLst>
              <a:gd name="T0" fmla="*/ 2147483647 w 1770"/>
              <a:gd name="T1" fmla="*/ 2147483647 h 1867"/>
              <a:gd name="T2" fmla="*/ 2147483647 w 1770"/>
              <a:gd name="T3" fmla="*/ 2147483647 h 1867"/>
              <a:gd name="T4" fmla="*/ 2147483647 w 1770"/>
              <a:gd name="T5" fmla="*/ 2147483647 h 1867"/>
              <a:gd name="T6" fmla="*/ 2147483647 w 1770"/>
              <a:gd name="T7" fmla="*/ 2147483647 h 1867"/>
              <a:gd name="T8" fmla="*/ 2147483647 w 1770"/>
              <a:gd name="T9" fmla="*/ 2147483647 h 1867"/>
              <a:gd name="T10" fmla="*/ 2147483647 w 1770"/>
              <a:gd name="T11" fmla="*/ 2147483647 h 1867"/>
              <a:gd name="T12" fmla="*/ 2147483647 w 1770"/>
              <a:gd name="T13" fmla="*/ 2147483647 h 1867"/>
              <a:gd name="T14" fmla="*/ 2147483647 w 1770"/>
              <a:gd name="T15" fmla="*/ 2147483647 h 1867"/>
              <a:gd name="T16" fmla="*/ 2147483647 w 1770"/>
              <a:gd name="T17" fmla="*/ 2147483647 h 1867"/>
              <a:gd name="T18" fmla="*/ 2147483647 w 1770"/>
              <a:gd name="T19" fmla="*/ 2147483647 h 1867"/>
              <a:gd name="T20" fmla="*/ 2147483647 w 1770"/>
              <a:gd name="T21" fmla="*/ 2147483647 h 1867"/>
              <a:gd name="T22" fmla="*/ 2147483647 w 1770"/>
              <a:gd name="T23" fmla="*/ 2147483647 h 1867"/>
              <a:gd name="T24" fmla="*/ 2147483647 w 1770"/>
              <a:gd name="T25" fmla="*/ 2147483647 h 1867"/>
              <a:gd name="T26" fmla="*/ 2147483647 w 1770"/>
              <a:gd name="T27" fmla="*/ 2147483647 h 1867"/>
              <a:gd name="T28" fmla="*/ 2147483647 w 1770"/>
              <a:gd name="T29" fmla="*/ 2147483647 h 1867"/>
              <a:gd name="T30" fmla="*/ 2147483647 w 1770"/>
              <a:gd name="T31" fmla="*/ 2147483647 h 1867"/>
              <a:gd name="T32" fmla="*/ 2147483647 w 1770"/>
              <a:gd name="T33" fmla="*/ 2147483647 h 1867"/>
              <a:gd name="T34" fmla="*/ 2147483647 w 1770"/>
              <a:gd name="T35" fmla="*/ 2147483647 h 1867"/>
              <a:gd name="T36" fmla="*/ 2147483647 w 1770"/>
              <a:gd name="T37" fmla="*/ 2147483647 h 1867"/>
              <a:gd name="T38" fmla="*/ 2147483647 w 1770"/>
              <a:gd name="T39" fmla="*/ 2147483647 h 1867"/>
              <a:gd name="T40" fmla="*/ 2147483647 w 1770"/>
              <a:gd name="T41" fmla="*/ 2147483647 h 1867"/>
              <a:gd name="T42" fmla="*/ 2147483647 w 1770"/>
              <a:gd name="T43" fmla="*/ 2147483647 h 1867"/>
              <a:gd name="T44" fmla="*/ 2147483647 w 1770"/>
              <a:gd name="T45" fmla="*/ 2147483647 h 1867"/>
              <a:gd name="T46" fmla="*/ 2147483647 w 1770"/>
              <a:gd name="T47" fmla="*/ 2147483647 h 1867"/>
              <a:gd name="T48" fmla="*/ 2147483647 w 1770"/>
              <a:gd name="T49" fmla="*/ 2147483647 h 1867"/>
              <a:gd name="T50" fmla="*/ 2147483647 w 1770"/>
              <a:gd name="T51" fmla="*/ 2147483647 h 1867"/>
              <a:gd name="T52" fmla="*/ 2147483647 w 1770"/>
              <a:gd name="T53" fmla="*/ 2147483647 h 1867"/>
              <a:gd name="T54" fmla="*/ 2147483647 w 1770"/>
              <a:gd name="T55" fmla="*/ 2147483647 h 1867"/>
              <a:gd name="T56" fmla="*/ 2147483647 w 1770"/>
              <a:gd name="T57" fmla="*/ 2147483647 h 1867"/>
              <a:gd name="T58" fmla="*/ 2147483647 w 1770"/>
              <a:gd name="T59" fmla="*/ 2147483647 h 1867"/>
              <a:gd name="T60" fmla="*/ 2147483647 w 1770"/>
              <a:gd name="T61" fmla="*/ 2147483647 h 1867"/>
              <a:gd name="T62" fmla="*/ 2147483647 w 1770"/>
              <a:gd name="T63" fmla="*/ 2147483647 h 1867"/>
              <a:gd name="T64" fmla="*/ 2147483647 w 1770"/>
              <a:gd name="T65" fmla="*/ 2147483647 h 1867"/>
              <a:gd name="T66" fmla="*/ 2147483647 w 1770"/>
              <a:gd name="T67" fmla="*/ 2147483647 h 1867"/>
              <a:gd name="T68" fmla="*/ 2147483647 w 1770"/>
              <a:gd name="T69" fmla="*/ 2147483647 h 1867"/>
              <a:gd name="T70" fmla="*/ 2147483647 w 1770"/>
              <a:gd name="T71" fmla="*/ 2147483647 h 1867"/>
              <a:gd name="T72" fmla="*/ 2147483647 w 1770"/>
              <a:gd name="T73" fmla="*/ 2147483647 h 1867"/>
              <a:gd name="T74" fmla="*/ 2147483647 w 1770"/>
              <a:gd name="T75" fmla="*/ 2147483647 h 1867"/>
              <a:gd name="T76" fmla="*/ 2147483647 w 1770"/>
              <a:gd name="T77" fmla="*/ 2147483647 h 1867"/>
              <a:gd name="T78" fmla="*/ 2147483647 w 1770"/>
              <a:gd name="T79" fmla="*/ 2147483647 h 1867"/>
              <a:gd name="T80" fmla="*/ 2147483647 w 1770"/>
              <a:gd name="T81" fmla="*/ 2147483647 h 1867"/>
              <a:gd name="T82" fmla="*/ 2147483647 w 1770"/>
              <a:gd name="T83" fmla="*/ 2147483647 h 1867"/>
              <a:gd name="T84" fmla="*/ 2147483647 w 1770"/>
              <a:gd name="T85" fmla="*/ 2147483647 h 1867"/>
              <a:gd name="T86" fmla="*/ 2147483647 w 1770"/>
              <a:gd name="T87" fmla="*/ 2147483647 h 1867"/>
              <a:gd name="T88" fmla="*/ 2147483647 w 1770"/>
              <a:gd name="T89" fmla="*/ 2147483647 h 1867"/>
              <a:gd name="T90" fmla="*/ 2147483647 w 1770"/>
              <a:gd name="T91" fmla="*/ 2147483647 h 1867"/>
              <a:gd name="T92" fmla="*/ 2147483647 w 1770"/>
              <a:gd name="T93" fmla="*/ 2147483647 h 1867"/>
              <a:gd name="T94" fmla="*/ 2147483647 w 1770"/>
              <a:gd name="T95" fmla="*/ 2147483647 h 1867"/>
              <a:gd name="T96" fmla="*/ 2147483647 w 1770"/>
              <a:gd name="T97" fmla="*/ 2147483647 h 1867"/>
              <a:gd name="T98" fmla="*/ 2147483647 w 1770"/>
              <a:gd name="T99" fmla="*/ 2147483647 h 1867"/>
              <a:gd name="T100" fmla="*/ 2147483647 w 1770"/>
              <a:gd name="T101" fmla="*/ 2147483647 h 1867"/>
              <a:gd name="T102" fmla="*/ 2147483647 w 1770"/>
              <a:gd name="T103" fmla="*/ 2147483647 h 1867"/>
              <a:gd name="T104" fmla="*/ 2147483647 w 1770"/>
              <a:gd name="T105" fmla="*/ 2147483647 h 1867"/>
              <a:gd name="T106" fmla="*/ 2147483647 w 1770"/>
              <a:gd name="T107" fmla="*/ 2147483647 h 1867"/>
              <a:gd name="T108" fmla="*/ 2147483647 w 1770"/>
              <a:gd name="T109" fmla="*/ 2147483647 h 1867"/>
              <a:gd name="T110" fmla="*/ 2147483647 w 1770"/>
              <a:gd name="T111" fmla="*/ 2147483647 h 1867"/>
              <a:gd name="T112" fmla="*/ 2147483647 w 1770"/>
              <a:gd name="T113" fmla="*/ 2147483647 h 1867"/>
              <a:gd name="T114" fmla="*/ 2147483647 w 1770"/>
              <a:gd name="T115" fmla="*/ 2147483647 h 1867"/>
              <a:gd name="T116" fmla="*/ 2147483647 w 1770"/>
              <a:gd name="T117" fmla="*/ 2147483647 h 1867"/>
              <a:gd name="T118" fmla="*/ 2147483647 w 1770"/>
              <a:gd name="T119" fmla="*/ 2147483647 h 1867"/>
              <a:gd name="T120" fmla="*/ 2147483647 w 1770"/>
              <a:gd name="T121" fmla="*/ 2147483647 h 1867"/>
              <a:gd name="T122" fmla="*/ 2147483647 w 1770"/>
              <a:gd name="T123" fmla="*/ 2147483647 h 1867"/>
              <a:gd name="T124" fmla="*/ 2147483647 w 1770"/>
              <a:gd name="T125" fmla="*/ 2147483647 h 18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70" h="1867">
                <a:moveTo>
                  <a:pt x="1187" y="268"/>
                </a:moveTo>
                <a:lnTo>
                  <a:pt x="1599" y="268"/>
                </a:lnTo>
                <a:lnTo>
                  <a:pt x="1599" y="1228"/>
                </a:lnTo>
                <a:lnTo>
                  <a:pt x="1560" y="1249"/>
                </a:lnTo>
                <a:lnTo>
                  <a:pt x="1517" y="1272"/>
                </a:lnTo>
                <a:lnTo>
                  <a:pt x="1470" y="1295"/>
                </a:lnTo>
                <a:lnTo>
                  <a:pt x="1418" y="1317"/>
                </a:lnTo>
                <a:lnTo>
                  <a:pt x="1365" y="1339"/>
                </a:lnTo>
                <a:lnTo>
                  <a:pt x="1307" y="1360"/>
                </a:lnTo>
                <a:lnTo>
                  <a:pt x="1248" y="1382"/>
                </a:lnTo>
                <a:lnTo>
                  <a:pt x="1187" y="1403"/>
                </a:lnTo>
                <a:lnTo>
                  <a:pt x="1187" y="1343"/>
                </a:lnTo>
                <a:lnTo>
                  <a:pt x="1214" y="1331"/>
                </a:lnTo>
                <a:lnTo>
                  <a:pt x="1239" y="1319"/>
                </a:lnTo>
                <a:lnTo>
                  <a:pt x="1263" y="1305"/>
                </a:lnTo>
                <a:lnTo>
                  <a:pt x="1287" y="1291"/>
                </a:lnTo>
                <a:lnTo>
                  <a:pt x="1310" y="1275"/>
                </a:lnTo>
                <a:lnTo>
                  <a:pt x="1333" y="1258"/>
                </a:lnTo>
                <a:lnTo>
                  <a:pt x="1353" y="1239"/>
                </a:lnTo>
                <a:lnTo>
                  <a:pt x="1373" y="1220"/>
                </a:lnTo>
                <a:lnTo>
                  <a:pt x="1382" y="1209"/>
                </a:lnTo>
                <a:lnTo>
                  <a:pt x="1389" y="1197"/>
                </a:lnTo>
                <a:lnTo>
                  <a:pt x="1396" y="1186"/>
                </a:lnTo>
                <a:lnTo>
                  <a:pt x="1401" y="1175"/>
                </a:lnTo>
                <a:lnTo>
                  <a:pt x="1405" y="1162"/>
                </a:lnTo>
                <a:lnTo>
                  <a:pt x="1406" y="1149"/>
                </a:lnTo>
                <a:lnTo>
                  <a:pt x="1406" y="1137"/>
                </a:lnTo>
                <a:lnTo>
                  <a:pt x="1405" y="1125"/>
                </a:lnTo>
                <a:lnTo>
                  <a:pt x="1401" y="1110"/>
                </a:lnTo>
                <a:lnTo>
                  <a:pt x="1394" y="1098"/>
                </a:lnTo>
                <a:lnTo>
                  <a:pt x="1386" y="1085"/>
                </a:lnTo>
                <a:lnTo>
                  <a:pt x="1377" y="1074"/>
                </a:lnTo>
                <a:lnTo>
                  <a:pt x="1365" y="1064"/>
                </a:lnTo>
                <a:lnTo>
                  <a:pt x="1352" y="1055"/>
                </a:lnTo>
                <a:lnTo>
                  <a:pt x="1338" y="1047"/>
                </a:lnTo>
                <a:lnTo>
                  <a:pt x="1322" y="1040"/>
                </a:lnTo>
                <a:lnTo>
                  <a:pt x="1307" y="1033"/>
                </a:lnTo>
                <a:lnTo>
                  <a:pt x="1291" y="1027"/>
                </a:lnTo>
                <a:lnTo>
                  <a:pt x="1273" y="1022"/>
                </a:lnTo>
                <a:lnTo>
                  <a:pt x="1256" y="1018"/>
                </a:lnTo>
                <a:lnTo>
                  <a:pt x="1221" y="1013"/>
                </a:lnTo>
                <a:lnTo>
                  <a:pt x="1187" y="1009"/>
                </a:lnTo>
                <a:lnTo>
                  <a:pt x="1187" y="649"/>
                </a:lnTo>
                <a:lnTo>
                  <a:pt x="1770" y="547"/>
                </a:lnTo>
                <a:lnTo>
                  <a:pt x="1672" y="0"/>
                </a:lnTo>
                <a:lnTo>
                  <a:pt x="1187" y="85"/>
                </a:lnTo>
                <a:lnTo>
                  <a:pt x="1187" y="268"/>
                </a:lnTo>
                <a:close/>
                <a:moveTo>
                  <a:pt x="1187" y="1442"/>
                </a:moveTo>
                <a:lnTo>
                  <a:pt x="1187" y="1867"/>
                </a:lnTo>
                <a:lnTo>
                  <a:pt x="1599" y="1867"/>
                </a:lnTo>
                <a:lnTo>
                  <a:pt x="1599" y="1281"/>
                </a:lnTo>
                <a:lnTo>
                  <a:pt x="1593" y="1285"/>
                </a:lnTo>
                <a:lnTo>
                  <a:pt x="1585" y="1288"/>
                </a:lnTo>
                <a:lnTo>
                  <a:pt x="1579" y="1291"/>
                </a:lnTo>
                <a:lnTo>
                  <a:pt x="1573" y="1293"/>
                </a:lnTo>
                <a:lnTo>
                  <a:pt x="1566" y="1297"/>
                </a:lnTo>
                <a:lnTo>
                  <a:pt x="1561" y="1300"/>
                </a:lnTo>
                <a:lnTo>
                  <a:pt x="1555" y="1302"/>
                </a:lnTo>
                <a:lnTo>
                  <a:pt x="1549" y="1305"/>
                </a:lnTo>
                <a:lnTo>
                  <a:pt x="1506" y="1324"/>
                </a:lnTo>
                <a:lnTo>
                  <a:pt x="1461" y="1341"/>
                </a:lnTo>
                <a:lnTo>
                  <a:pt x="1417" y="1359"/>
                </a:lnTo>
                <a:lnTo>
                  <a:pt x="1372" y="1377"/>
                </a:lnTo>
                <a:lnTo>
                  <a:pt x="1326" y="1394"/>
                </a:lnTo>
                <a:lnTo>
                  <a:pt x="1281" y="1411"/>
                </a:lnTo>
                <a:lnTo>
                  <a:pt x="1234" y="1427"/>
                </a:lnTo>
                <a:lnTo>
                  <a:pt x="1187" y="1442"/>
                </a:lnTo>
                <a:close/>
                <a:moveTo>
                  <a:pt x="1187" y="1288"/>
                </a:moveTo>
                <a:lnTo>
                  <a:pt x="1209" y="1278"/>
                </a:lnTo>
                <a:lnTo>
                  <a:pt x="1230" y="1268"/>
                </a:lnTo>
                <a:lnTo>
                  <a:pt x="1252" y="1256"/>
                </a:lnTo>
                <a:lnTo>
                  <a:pt x="1273" y="1244"/>
                </a:lnTo>
                <a:lnTo>
                  <a:pt x="1293" y="1230"/>
                </a:lnTo>
                <a:lnTo>
                  <a:pt x="1312" y="1216"/>
                </a:lnTo>
                <a:lnTo>
                  <a:pt x="1329" y="1203"/>
                </a:lnTo>
                <a:lnTo>
                  <a:pt x="1341" y="1189"/>
                </a:lnTo>
                <a:lnTo>
                  <a:pt x="1346" y="1182"/>
                </a:lnTo>
                <a:lnTo>
                  <a:pt x="1350" y="1176"/>
                </a:lnTo>
                <a:lnTo>
                  <a:pt x="1354" y="1170"/>
                </a:lnTo>
                <a:lnTo>
                  <a:pt x="1357" y="1162"/>
                </a:lnTo>
                <a:lnTo>
                  <a:pt x="1358" y="1156"/>
                </a:lnTo>
                <a:lnTo>
                  <a:pt x="1359" y="1149"/>
                </a:lnTo>
                <a:lnTo>
                  <a:pt x="1359" y="1143"/>
                </a:lnTo>
                <a:lnTo>
                  <a:pt x="1358" y="1136"/>
                </a:lnTo>
                <a:lnTo>
                  <a:pt x="1357" y="1129"/>
                </a:lnTo>
                <a:lnTo>
                  <a:pt x="1354" y="1123"/>
                </a:lnTo>
                <a:lnTo>
                  <a:pt x="1352" y="1118"/>
                </a:lnTo>
                <a:lnTo>
                  <a:pt x="1348" y="1112"/>
                </a:lnTo>
                <a:lnTo>
                  <a:pt x="1343" y="1107"/>
                </a:lnTo>
                <a:lnTo>
                  <a:pt x="1338" y="1101"/>
                </a:lnTo>
                <a:lnTo>
                  <a:pt x="1330" y="1096"/>
                </a:lnTo>
                <a:lnTo>
                  <a:pt x="1324" y="1093"/>
                </a:lnTo>
                <a:lnTo>
                  <a:pt x="1309" y="1085"/>
                </a:lnTo>
                <a:lnTo>
                  <a:pt x="1292" y="1079"/>
                </a:lnTo>
                <a:lnTo>
                  <a:pt x="1276" y="1074"/>
                </a:lnTo>
                <a:lnTo>
                  <a:pt x="1259" y="1070"/>
                </a:lnTo>
                <a:lnTo>
                  <a:pt x="1242" y="1066"/>
                </a:lnTo>
                <a:lnTo>
                  <a:pt x="1224" y="1064"/>
                </a:lnTo>
                <a:lnTo>
                  <a:pt x="1205" y="1062"/>
                </a:lnTo>
                <a:lnTo>
                  <a:pt x="1187" y="1061"/>
                </a:lnTo>
                <a:lnTo>
                  <a:pt x="1187" y="1288"/>
                </a:lnTo>
                <a:close/>
                <a:moveTo>
                  <a:pt x="620" y="268"/>
                </a:moveTo>
                <a:lnTo>
                  <a:pt x="1187" y="268"/>
                </a:lnTo>
                <a:lnTo>
                  <a:pt x="1187" y="85"/>
                </a:lnTo>
                <a:lnTo>
                  <a:pt x="1085" y="104"/>
                </a:lnTo>
                <a:lnTo>
                  <a:pt x="1182" y="651"/>
                </a:lnTo>
                <a:lnTo>
                  <a:pt x="1187" y="649"/>
                </a:lnTo>
                <a:lnTo>
                  <a:pt x="1187" y="1009"/>
                </a:lnTo>
                <a:lnTo>
                  <a:pt x="1185" y="1009"/>
                </a:lnTo>
                <a:lnTo>
                  <a:pt x="1181" y="1009"/>
                </a:lnTo>
                <a:lnTo>
                  <a:pt x="1178" y="1009"/>
                </a:lnTo>
                <a:lnTo>
                  <a:pt x="1175" y="1009"/>
                </a:lnTo>
                <a:lnTo>
                  <a:pt x="1172" y="1009"/>
                </a:lnTo>
                <a:lnTo>
                  <a:pt x="1168" y="1009"/>
                </a:lnTo>
                <a:lnTo>
                  <a:pt x="1166" y="1009"/>
                </a:lnTo>
                <a:lnTo>
                  <a:pt x="1163" y="1009"/>
                </a:lnTo>
                <a:lnTo>
                  <a:pt x="1143" y="1009"/>
                </a:lnTo>
                <a:lnTo>
                  <a:pt x="1124" y="1009"/>
                </a:lnTo>
                <a:lnTo>
                  <a:pt x="1104" y="1009"/>
                </a:lnTo>
                <a:lnTo>
                  <a:pt x="1085" y="1011"/>
                </a:lnTo>
                <a:lnTo>
                  <a:pt x="1066" y="1012"/>
                </a:lnTo>
                <a:lnTo>
                  <a:pt x="1046" y="1014"/>
                </a:lnTo>
                <a:lnTo>
                  <a:pt x="1027" y="1017"/>
                </a:lnTo>
                <a:lnTo>
                  <a:pt x="1008" y="1021"/>
                </a:lnTo>
                <a:lnTo>
                  <a:pt x="1007" y="1014"/>
                </a:lnTo>
                <a:lnTo>
                  <a:pt x="1005" y="1008"/>
                </a:lnTo>
                <a:lnTo>
                  <a:pt x="1004" y="1002"/>
                </a:lnTo>
                <a:lnTo>
                  <a:pt x="1003" y="995"/>
                </a:lnTo>
                <a:lnTo>
                  <a:pt x="1002" y="989"/>
                </a:lnTo>
                <a:lnTo>
                  <a:pt x="1000" y="984"/>
                </a:lnTo>
                <a:lnTo>
                  <a:pt x="999" y="978"/>
                </a:lnTo>
                <a:lnTo>
                  <a:pt x="998" y="971"/>
                </a:lnTo>
                <a:lnTo>
                  <a:pt x="997" y="969"/>
                </a:lnTo>
                <a:lnTo>
                  <a:pt x="995" y="968"/>
                </a:lnTo>
                <a:lnTo>
                  <a:pt x="994" y="966"/>
                </a:lnTo>
                <a:lnTo>
                  <a:pt x="992" y="965"/>
                </a:lnTo>
                <a:lnTo>
                  <a:pt x="990" y="965"/>
                </a:lnTo>
                <a:lnTo>
                  <a:pt x="988" y="965"/>
                </a:lnTo>
                <a:lnTo>
                  <a:pt x="985" y="966"/>
                </a:lnTo>
                <a:lnTo>
                  <a:pt x="983" y="968"/>
                </a:lnTo>
                <a:lnTo>
                  <a:pt x="978" y="970"/>
                </a:lnTo>
                <a:lnTo>
                  <a:pt x="973" y="974"/>
                </a:lnTo>
                <a:lnTo>
                  <a:pt x="968" y="979"/>
                </a:lnTo>
                <a:lnTo>
                  <a:pt x="964" y="985"/>
                </a:lnTo>
                <a:lnTo>
                  <a:pt x="960" y="990"/>
                </a:lnTo>
                <a:lnTo>
                  <a:pt x="956" y="997"/>
                </a:lnTo>
                <a:lnTo>
                  <a:pt x="954" y="1002"/>
                </a:lnTo>
                <a:lnTo>
                  <a:pt x="950" y="1007"/>
                </a:lnTo>
                <a:lnTo>
                  <a:pt x="950" y="1008"/>
                </a:lnTo>
                <a:lnTo>
                  <a:pt x="950" y="1009"/>
                </a:lnTo>
                <a:lnTo>
                  <a:pt x="950" y="1011"/>
                </a:lnTo>
                <a:lnTo>
                  <a:pt x="950" y="1012"/>
                </a:lnTo>
                <a:lnTo>
                  <a:pt x="950" y="1013"/>
                </a:lnTo>
                <a:lnTo>
                  <a:pt x="950" y="1014"/>
                </a:lnTo>
                <a:lnTo>
                  <a:pt x="951" y="1016"/>
                </a:lnTo>
                <a:lnTo>
                  <a:pt x="951" y="1017"/>
                </a:lnTo>
                <a:lnTo>
                  <a:pt x="952" y="1018"/>
                </a:lnTo>
                <a:lnTo>
                  <a:pt x="954" y="1019"/>
                </a:lnTo>
                <a:lnTo>
                  <a:pt x="954" y="1021"/>
                </a:lnTo>
                <a:lnTo>
                  <a:pt x="955" y="1023"/>
                </a:lnTo>
                <a:lnTo>
                  <a:pt x="956" y="1024"/>
                </a:lnTo>
                <a:lnTo>
                  <a:pt x="956" y="1027"/>
                </a:lnTo>
                <a:lnTo>
                  <a:pt x="957" y="1030"/>
                </a:lnTo>
                <a:lnTo>
                  <a:pt x="959" y="1032"/>
                </a:lnTo>
                <a:lnTo>
                  <a:pt x="955" y="1033"/>
                </a:lnTo>
                <a:lnTo>
                  <a:pt x="951" y="1035"/>
                </a:lnTo>
                <a:lnTo>
                  <a:pt x="946" y="1037"/>
                </a:lnTo>
                <a:lnTo>
                  <a:pt x="942" y="1038"/>
                </a:lnTo>
                <a:lnTo>
                  <a:pt x="939" y="1040"/>
                </a:lnTo>
                <a:lnTo>
                  <a:pt x="935" y="1041"/>
                </a:lnTo>
                <a:lnTo>
                  <a:pt x="931" y="1042"/>
                </a:lnTo>
                <a:lnTo>
                  <a:pt x="927" y="1043"/>
                </a:lnTo>
                <a:lnTo>
                  <a:pt x="923" y="1046"/>
                </a:lnTo>
                <a:lnTo>
                  <a:pt x="920" y="1047"/>
                </a:lnTo>
                <a:lnTo>
                  <a:pt x="917" y="1048"/>
                </a:lnTo>
                <a:lnTo>
                  <a:pt x="915" y="1050"/>
                </a:lnTo>
                <a:lnTo>
                  <a:pt x="913" y="1052"/>
                </a:lnTo>
                <a:lnTo>
                  <a:pt x="912" y="1054"/>
                </a:lnTo>
                <a:lnTo>
                  <a:pt x="912" y="1056"/>
                </a:lnTo>
                <a:lnTo>
                  <a:pt x="911" y="1057"/>
                </a:lnTo>
                <a:lnTo>
                  <a:pt x="908" y="1065"/>
                </a:lnTo>
                <a:lnTo>
                  <a:pt x="906" y="1074"/>
                </a:lnTo>
                <a:lnTo>
                  <a:pt x="904" y="1083"/>
                </a:lnTo>
                <a:lnTo>
                  <a:pt x="903" y="1091"/>
                </a:lnTo>
                <a:lnTo>
                  <a:pt x="903" y="1100"/>
                </a:lnTo>
                <a:lnTo>
                  <a:pt x="903" y="1108"/>
                </a:lnTo>
                <a:lnTo>
                  <a:pt x="903" y="1114"/>
                </a:lnTo>
                <a:lnTo>
                  <a:pt x="903" y="1119"/>
                </a:lnTo>
                <a:lnTo>
                  <a:pt x="904" y="1120"/>
                </a:lnTo>
                <a:lnTo>
                  <a:pt x="906" y="1122"/>
                </a:lnTo>
                <a:lnTo>
                  <a:pt x="908" y="1123"/>
                </a:lnTo>
                <a:lnTo>
                  <a:pt x="911" y="1124"/>
                </a:lnTo>
                <a:lnTo>
                  <a:pt x="913" y="1124"/>
                </a:lnTo>
                <a:lnTo>
                  <a:pt x="915" y="1124"/>
                </a:lnTo>
                <a:lnTo>
                  <a:pt x="917" y="1123"/>
                </a:lnTo>
                <a:lnTo>
                  <a:pt x="920" y="1123"/>
                </a:lnTo>
                <a:lnTo>
                  <a:pt x="921" y="1120"/>
                </a:lnTo>
                <a:lnTo>
                  <a:pt x="925" y="1118"/>
                </a:lnTo>
                <a:lnTo>
                  <a:pt x="928" y="1115"/>
                </a:lnTo>
                <a:lnTo>
                  <a:pt x="935" y="1112"/>
                </a:lnTo>
                <a:lnTo>
                  <a:pt x="942" y="1107"/>
                </a:lnTo>
                <a:lnTo>
                  <a:pt x="950" y="1103"/>
                </a:lnTo>
                <a:lnTo>
                  <a:pt x="960" y="1098"/>
                </a:lnTo>
                <a:lnTo>
                  <a:pt x="970" y="1093"/>
                </a:lnTo>
                <a:lnTo>
                  <a:pt x="970" y="1094"/>
                </a:lnTo>
                <a:lnTo>
                  <a:pt x="971" y="1095"/>
                </a:lnTo>
                <a:lnTo>
                  <a:pt x="971" y="1096"/>
                </a:lnTo>
                <a:lnTo>
                  <a:pt x="971" y="1098"/>
                </a:lnTo>
                <a:lnTo>
                  <a:pt x="971" y="1099"/>
                </a:lnTo>
                <a:lnTo>
                  <a:pt x="971" y="1100"/>
                </a:lnTo>
                <a:lnTo>
                  <a:pt x="974" y="1122"/>
                </a:lnTo>
                <a:lnTo>
                  <a:pt x="975" y="1144"/>
                </a:lnTo>
                <a:lnTo>
                  <a:pt x="976" y="1167"/>
                </a:lnTo>
                <a:lnTo>
                  <a:pt x="976" y="1192"/>
                </a:lnTo>
                <a:lnTo>
                  <a:pt x="976" y="1219"/>
                </a:lnTo>
                <a:lnTo>
                  <a:pt x="976" y="1247"/>
                </a:lnTo>
                <a:lnTo>
                  <a:pt x="976" y="1278"/>
                </a:lnTo>
                <a:lnTo>
                  <a:pt x="975" y="1311"/>
                </a:lnTo>
                <a:lnTo>
                  <a:pt x="975" y="1315"/>
                </a:lnTo>
                <a:lnTo>
                  <a:pt x="975" y="1320"/>
                </a:lnTo>
                <a:lnTo>
                  <a:pt x="975" y="1325"/>
                </a:lnTo>
                <a:lnTo>
                  <a:pt x="974" y="1329"/>
                </a:lnTo>
                <a:lnTo>
                  <a:pt x="974" y="1334"/>
                </a:lnTo>
                <a:lnTo>
                  <a:pt x="974" y="1338"/>
                </a:lnTo>
                <a:lnTo>
                  <a:pt x="974" y="1343"/>
                </a:lnTo>
                <a:lnTo>
                  <a:pt x="974" y="1346"/>
                </a:lnTo>
                <a:lnTo>
                  <a:pt x="971" y="1346"/>
                </a:lnTo>
                <a:lnTo>
                  <a:pt x="969" y="1346"/>
                </a:lnTo>
                <a:lnTo>
                  <a:pt x="966" y="1346"/>
                </a:lnTo>
                <a:lnTo>
                  <a:pt x="964" y="1346"/>
                </a:lnTo>
                <a:lnTo>
                  <a:pt x="961" y="1346"/>
                </a:lnTo>
                <a:lnTo>
                  <a:pt x="959" y="1346"/>
                </a:lnTo>
                <a:lnTo>
                  <a:pt x="956" y="1346"/>
                </a:lnTo>
                <a:lnTo>
                  <a:pt x="954" y="1346"/>
                </a:lnTo>
                <a:lnTo>
                  <a:pt x="946" y="1345"/>
                </a:lnTo>
                <a:lnTo>
                  <a:pt x="940" y="1345"/>
                </a:lnTo>
                <a:lnTo>
                  <a:pt x="932" y="1344"/>
                </a:lnTo>
                <a:lnTo>
                  <a:pt x="927" y="1344"/>
                </a:lnTo>
                <a:lnTo>
                  <a:pt x="921" y="1345"/>
                </a:lnTo>
                <a:lnTo>
                  <a:pt x="917" y="1348"/>
                </a:lnTo>
                <a:lnTo>
                  <a:pt x="912" y="1352"/>
                </a:lnTo>
                <a:lnTo>
                  <a:pt x="909" y="1357"/>
                </a:lnTo>
                <a:lnTo>
                  <a:pt x="907" y="1360"/>
                </a:lnTo>
                <a:lnTo>
                  <a:pt x="903" y="1368"/>
                </a:lnTo>
                <a:lnTo>
                  <a:pt x="899" y="1376"/>
                </a:lnTo>
                <a:lnTo>
                  <a:pt x="896" y="1383"/>
                </a:lnTo>
                <a:lnTo>
                  <a:pt x="892" y="1392"/>
                </a:lnTo>
                <a:lnTo>
                  <a:pt x="891" y="1398"/>
                </a:lnTo>
                <a:lnTo>
                  <a:pt x="891" y="1402"/>
                </a:lnTo>
                <a:lnTo>
                  <a:pt x="892" y="1405"/>
                </a:lnTo>
                <a:lnTo>
                  <a:pt x="893" y="1407"/>
                </a:lnTo>
                <a:lnTo>
                  <a:pt x="896" y="1410"/>
                </a:lnTo>
                <a:lnTo>
                  <a:pt x="902" y="1411"/>
                </a:lnTo>
                <a:lnTo>
                  <a:pt x="909" y="1412"/>
                </a:lnTo>
                <a:lnTo>
                  <a:pt x="917" y="1413"/>
                </a:lnTo>
                <a:lnTo>
                  <a:pt x="926" y="1413"/>
                </a:lnTo>
                <a:lnTo>
                  <a:pt x="936" y="1413"/>
                </a:lnTo>
                <a:lnTo>
                  <a:pt x="946" y="1412"/>
                </a:lnTo>
                <a:lnTo>
                  <a:pt x="957" y="1410"/>
                </a:lnTo>
                <a:lnTo>
                  <a:pt x="970" y="1408"/>
                </a:lnTo>
                <a:lnTo>
                  <a:pt x="969" y="1416"/>
                </a:lnTo>
                <a:lnTo>
                  <a:pt x="968" y="1424"/>
                </a:lnTo>
                <a:lnTo>
                  <a:pt x="968" y="1432"/>
                </a:lnTo>
                <a:lnTo>
                  <a:pt x="966" y="1440"/>
                </a:lnTo>
                <a:lnTo>
                  <a:pt x="966" y="1448"/>
                </a:lnTo>
                <a:lnTo>
                  <a:pt x="965" y="1455"/>
                </a:lnTo>
                <a:lnTo>
                  <a:pt x="964" y="1464"/>
                </a:lnTo>
                <a:lnTo>
                  <a:pt x="964" y="1471"/>
                </a:lnTo>
                <a:lnTo>
                  <a:pt x="963" y="1471"/>
                </a:lnTo>
                <a:lnTo>
                  <a:pt x="960" y="1471"/>
                </a:lnTo>
                <a:lnTo>
                  <a:pt x="959" y="1473"/>
                </a:lnTo>
                <a:lnTo>
                  <a:pt x="957" y="1473"/>
                </a:lnTo>
                <a:lnTo>
                  <a:pt x="956" y="1473"/>
                </a:lnTo>
                <a:lnTo>
                  <a:pt x="955" y="1474"/>
                </a:lnTo>
                <a:lnTo>
                  <a:pt x="954" y="1474"/>
                </a:lnTo>
                <a:lnTo>
                  <a:pt x="951" y="1474"/>
                </a:lnTo>
                <a:lnTo>
                  <a:pt x="912" y="1485"/>
                </a:lnTo>
                <a:lnTo>
                  <a:pt x="872" y="1495"/>
                </a:lnTo>
                <a:lnTo>
                  <a:pt x="831" y="1506"/>
                </a:lnTo>
                <a:lnTo>
                  <a:pt x="788" y="1516"/>
                </a:lnTo>
                <a:lnTo>
                  <a:pt x="747" y="1525"/>
                </a:lnTo>
                <a:lnTo>
                  <a:pt x="705" y="1533"/>
                </a:lnTo>
                <a:lnTo>
                  <a:pt x="662" y="1541"/>
                </a:lnTo>
                <a:lnTo>
                  <a:pt x="620" y="1549"/>
                </a:lnTo>
                <a:lnTo>
                  <a:pt x="620" y="1201"/>
                </a:lnTo>
                <a:lnTo>
                  <a:pt x="630" y="1190"/>
                </a:lnTo>
                <a:lnTo>
                  <a:pt x="640" y="1177"/>
                </a:lnTo>
                <a:lnTo>
                  <a:pt x="651" y="1166"/>
                </a:lnTo>
                <a:lnTo>
                  <a:pt x="661" y="1155"/>
                </a:lnTo>
                <a:lnTo>
                  <a:pt x="671" y="1143"/>
                </a:lnTo>
                <a:lnTo>
                  <a:pt x="681" y="1133"/>
                </a:lnTo>
                <a:lnTo>
                  <a:pt x="691" y="1123"/>
                </a:lnTo>
                <a:lnTo>
                  <a:pt x="701" y="1113"/>
                </a:lnTo>
                <a:lnTo>
                  <a:pt x="712" y="1103"/>
                </a:lnTo>
                <a:lnTo>
                  <a:pt x="724" y="1094"/>
                </a:lnTo>
                <a:lnTo>
                  <a:pt x="733" y="1089"/>
                </a:lnTo>
                <a:lnTo>
                  <a:pt x="740" y="1084"/>
                </a:lnTo>
                <a:lnTo>
                  <a:pt x="748" y="1081"/>
                </a:lnTo>
                <a:lnTo>
                  <a:pt x="754" y="1079"/>
                </a:lnTo>
                <a:lnTo>
                  <a:pt x="759" y="1079"/>
                </a:lnTo>
                <a:lnTo>
                  <a:pt x="764" y="1080"/>
                </a:lnTo>
                <a:lnTo>
                  <a:pt x="768" y="1083"/>
                </a:lnTo>
                <a:lnTo>
                  <a:pt x="772" y="1085"/>
                </a:lnTo>
                <a:lnTo>
                  <a:pt x="774" y="1090"/>
                </a:lnTo>
                <a:lnTo>
                  <a:pt x="777" y="1094"/>
                </a:lnTo>
                <a:lnTo>
                  <a:pt x="779" y="1105"/>
                </a:lnTo>
                <a:lnTo>
                  <a:pt x="782" y="1118"/>
                </a:lnTo>
                <a:lnTo>
                  <a:pt x="782" y="1137"/>
                </a:lnTo>
                <a:lnTo>
                  <a:pt x="783" y="1157"/>
                </a:lnTo>
                <a:lnTo>
                  <a:pt x="783" y="1179"/>
                </a:lnTo>
                <a:lnTo>
                  <a:pt x="782" y="1199"/>
                </a:lnTo>
                <a:lnTo>
                  <a:pt x="778" y="1242"/>
                </a:lnTo>
                <a:lnTo>
                  <a:pt x="773" y="1285"/>
                </a:lnTo>
                <a:lnTo>
                  <a:pt x="767" y="1328"/>
                </a:lnTo>
                <a:lnTo>
                  <a:pt x="759" y="1370"/>
                </a:lnTo>
                <a:lnTo>
                  <a:pt x="750" y="1412"/>
                </a:lnTo>
                <a:lnTo>
                  <a:pt x="743" y="1453"/>
                </a:lnTo>
                <a:lnTo>
                  <a:pt x="743" y="1456"/>
                </a:lnTo>
                <a:lnTo>
                  <a:pt x="743" y="1460"/>
                </a:lnTo>
                <a:lnTo>
                  <a:pt x="744" y="1463"/>
                </a:lnTo>
                <a:lnTo>
                  <a:pt x="747" y="1465"/>
                </a:lnTo>
                <a:lnTo>
                  <a:pt x="748" y="1465"/>
                </a:lnTo>
                <a:lnTo>
                  <a:pt x="750" y="1466"/>
                </a:lnTo>
                <a:lnTo>
                  <a:pt x="753" y="1466"/>
                </a:lnTo>
                <a:lnTo>
                  <a:pt x="755" y="1465"/>
                </a:lnTo>
                <a:lnTo>
                  <a:pt x="759" y="1464"/>
                </a:lnTo>
                <a:lnTo>
                  <a:pt x="763" y="1463"/>
                </a:lnTo>
                <a:lnTo>
                  <a:pt x="769" y="1460"/>
                </a:lnTo>
                <a:lnTo>
                  <a:pt x="774" y="1459"/>
                </a:lnTo>
                <a:lnTo>
                  <a:pt x="779" y="1456"/>
                </a:lnTo>
                <a:lnTo>
                  <a:pt x="783" y="1455"/>
                </a:lnTo>
                <a:lnTo>
                  <a:pt x="787" y="1454"/>
                </a:lnTo>
                <a:lnTo>
                  <a:pt x="791" y="1453"/>
                </a:lnTo>
                <a:lnTo>
                  <a:pt x="795" y="1450"/>
                </a:lnTo>
                <a:lnTo>
                  <a:pt x="798" y="1446"/>
                </a:lnTo>
                <a:lnTo>
                  <a:pt x="801" y="1444"/>
                </a:lnTo>
                <a:lnTo>
                  <a:pt x="802" y="1441"/>
                </a:lnTo>
                <a:lnTo>
                  <a:pt x="803" y="1437"/>
                </a:lnTo>
                <a:lnTo>
                  <a:pt x="805" y="1435"/>
                </a:lnTo>
                <a:lnTo>
                  <a:pt x="805" y="1432"/>
                </a:lnTo>
                <a:lnTo>
                  <a:pt x="805" y="1430"/>
                </a:lnTo>
                <a:lnTo>
                  <a:pt x="812" y="1389"/>
                </a:lnTo>
                <a:lnTo>
                  <a:pt x="820" y="1343"/>
                </a:lnTo>
                <a:lnTo>
                  <a:pt x="826" y="1293"/>
                </a:lnTo>
                <a:lnTo>
                  <a:pt x="831" y="1244"/>
                </a:lnTo>
                <a:lnTo>
                  <a:pt x="834" y="1196"/>
                </a:lnTo>
                <a:lnTo>
                  <a:pt x="834" y="1153"/>
                </a:lnTo>
                <a:lnTo>
                  <a:pt x="834" y="1134"/>
                </a:lnTo>
                <a:lnTo>
                  <a:pt x="831" y="1117"/>
                </a:lnTo>
                <a:lnTo>
                  <a:pt x="830" y="1103"/>
                </a:lnTo>
                <a:lnTo>
                  <a:pt x="826" y="1090"/>
                </a:lnTo>
                <a:lnTo>
                  <a:pt x="820" y="1075"/>
                </a:lnTo>
                <a:lnTo>
                  <a:pt x="812" y="1062"/>
                </a:lnTo>
                <a:lnTo>
                  <a:pt x="805" y="1052"/>
                </a:lnTo>
                <a:lnTo>
                  <a:pt x="796" y="1046"/>
                </a:lnTo>
                <a:lnTo>
                  <a:pt x="786" y="1041"/>
                </a:lnTo>
                <a:lnTo>
                  <a:pt x="776" y="1037"/>
                </a:lnTo>
                <a:lnTo>
                  <a:pt x="764" y="1036"/>
                </a:lnTo>
                <a:lnTo>
                  <a:pt x="754" y="1037"/>
                </a:lnTo>
                <a:lnTo>
                  <a:pt x="743" y="1038"/>
                </a:lnTo>
                <a:lnTo>
                  <a:pt x="731" y="1041"/>
                </a:lnTo>
                <a:lnTo>
                  <a:pt x="721" y="1045"/>
                </a:lnTo>
                <a:lnTo>
                  <a:pt x="711" y="1050"/>
                </a:lnTo>
                <a:lnTo>
                  <a:pt x="692" y="1060"/>
                </a:lnTo>
                <a:lnTo>
                  <a:pt x="676" y="1071"/>
                </a:lnTo>
                <a:lnTo>
                  <a:pt x="671" y="1076"/>
                </a:lnTo>
                <a:lnTo>
                  <a:pt x="663" y="1081"/>
                </a:lnTo>
                <a:lnTo>
                  <a:pt x="657" y="1088"/>
                </a:lnTo>
                <a:lnTo>
                  <a:pt x="651" y="1094"/>
                </a:lnTo>
                <a:lnTo>
                  <a:pt x="643" y="1101"/>
                </a:lnTo>
                <a:lnTo>
                  <a:pt x="635" y="1109"/>
                </a:lnTo>
                <a:lnTo>
                  <a:pt x="628" y="1118"/>
                </a:lnTo>
                <a:lnTo>
                  <a:pt x="620" y="1125"/>
                </a:lnTo>
                <a:lnTo>
                  <a:pt x="620" y="834"/>
                </a:lnTo>
                <a:lnTo>
                  <a:pt x="627" y="819"/>
                </a:lnTo>
                <a:lnTo>
                  <a:pt x="633" y="805"/>
                </a:lnTo>
                <a:lnTo>
                  <a:pt x="640" y="790"/>
                </a:lnTo>
                <a:lnTo>
                  <a:pt x="647" y="776"/>
                </a:lnTo>
                <a:lnTo>
                  <a:pt x="654" y="762"/>
                </a:lnTo>
                <a:lnTo>
                  <a:pt x="661" y="750"/>
                </a:lnTo>
                <a:lnTo>
                  <a:pt x="667" y="739"/>
                </a:lnTo>
                <a:lnTo>
                  <a:pt x="673" y="730"/>
                </a:lnTo>
                <a:lnTo>
                  <a:pt x="677" y="723"/>
                </a:lnTo>
                <a:lnTo>
                  <a:pt x="680" y="716"/>
                </a:lnTo>
                <a:lnTo>
                  <a:pt x="680" y="710"/>
                </a:lnTo>
                <a:lnTo>
                  <a:pt x="678" y="704"/>
                </a:lnTo>
                <a:lnTo>
                  <a:pt x="675" y="699"/>
                </a:lnTo>
                <a:lnTo>
                  <a:pt x="669" y="692"/>
                </a:lnTo>
                <a:lnTo>
                  <a:pt x="663" y="685"/>
                </a:lnTo>
                <a:lnTo>
                  <a:pt x="656" y="676"/>
                </a:lnTo>
                <a:lnTo>
                  <a:pt x="653" y="673"/>
                </a:lnTo>
                <a:lnTo>
                  <a:pt x="651" y="670"/>
                </a:lnTo>
                <a:lnTo>
                  <a:pt x="645" y="666"/>
                </a:lnTo>
                <a:lnTo>
                  <a:pt x="640" y="662"/>
                </a:lnTo>
                <a:lnTo>
                  <a:pt x="635" y="661"/>
                </a:lnTo>
                <a:lnTo>
                  <a:pt x="632" y="662"/>
                </a:lnTo>
                <a:lnTo>
                  <a:pt x="629" y="663"/>
                </a:lnTo>
                <a:lnTo>
                  <a:pt x="627" y="666"/>
                </a:lnTo>
                <a:lnTo>
                  <a:pt x="625" y="668"/>
                </a:lnTo>
                <a:lnTo>
                  <a:pt x="623" y="672"/>
                </a:lnTo>
                <a:lnTo>
                  <a:pt x="623" y="673"/>
                </a:lnTo>
                <a:lnTo>
                  <a:pt x="623" y="675"/>
                </a:lnTo>
                <a:lnTo>
                  <a:pt x="621" y="676"/>
                </a:lnTo>
                <a:lnTo>
                  <a:pt x="621" y="677"/>
                </a:lnTo>
                <a:lnTo>
                  <a:pt x="621" y="678"/>
                </a:lnTo>
                <a:lnTo>
                  <a:pt x="620" y="680"/>
                </a:lnTo>
                <a:lnTo>
                  <a:pt x="620" y="268"/>
                </a:lnTo>
                <a:close/>
                <a:moveTo>
                  <a:pt x="1187" y="1403"/>
                </a:moveTo>
                <a:lnTo>
                  <a:pt x="1187" y="1343"/>
                </a:lnTo>
                <a:lnTo>
                  <a:pt x="1172" y="1349"/>
                </a:lnTo>
                <a:lnTo>
                  <a:pt x="1156" y="1355"/>
                </a:lnTo>
                <a:lnTo>
                  <a:pt x="1141" y="1360"/>
                </a:lnTo>
                <a:lnTo>
                  <a:pt x="1124" y="1367"/>
                </a:lnTo>
                <a:lnTo>
                  <a:pt x="1108" y="1372"/>
                </a:lnTo>
                <a:lnTo>
                  <a:pt x="1091" y="1377"/>
                </a:lnTo>
                <a:lnTo>
                  <a:pt x="1076" y="1382"/>
                </a:lnTo>
                <a:lnTo>
                  <a:pt x="1060" y="1387"/>
                </a:lnTo>
                <a:lnTo>
                  <a:pt x="1056" y="1388"/>
                </a:lnTo>
                <a:lnTo>
                  <a:pt x="1051" y="1389"/>
                </a:lnTo>
                <a:lnTo>
                  <a:pt x="1045" y="1391"/>
                </a:lnTo>
                <a:lnTo>
                  <a:pt x="1038" y="1392"/>
                </a:lnTo>
                <a:lnTo>
                  <a:pt x="1032" y="1393"/>
                </a:lnTo>
                <a:lnTo>
                  <a:pt x="1026" y="1396"/>
                </a:lnTo>
                <a:lnTo>
                  <a:pt x="1019" y="1397"/>
                </a:lnTo>
                <a:lnTo>
                  <a:pt x="1013" y="1398"/>
                </a:lnTo>
                <a:lnTo>
                  <a:pt x="1012" y="1406"/>
                </a:lnTo>
                <a:lnTo>
                  <a:pt x="1012" y="1413"/>
                </a:lnTo>
                <a:lnTo>
                  <a:pt x="1012" y="1421"/>
                </a:lnTo>
                <a:lnTo>
                  <a:pt x="1010" y="1429"/>
                </a:lnTo>
                <a:lnTo>
                  <a:pt x="1010" y="1436"/>
                </a:lnTo>
                <a:lnTo>
                  <a:pt x="1009" y="1444"/>
                </a:lnTo>
                <a:lnTo>
                  <a:pt x="1009" y="1451"/>
                </a:lnTo>
                <a:lnTo>
                  <a:pt x="1009" y="1459"/>
                </a:lnTo>
                <a:lnTo>
                  <a:pt x="1031" y="1451"/>
                </a:lnTo>
                <a:lnTo>
                  <a:pt x="1053" y="1445"/>
                </a:lnTo>
                <a:lnTo>
                  <a:pt x="1076" y="1439"/>
                </a:lnTo>
                <a:lnTo>
                  <a:pt x="1099" y="1431"/>
                </a:lnTo>
                <a:lnTo>
                  <a:pt x="1122" y="1425"/>
                </a:lnTo>
                <a:lnTo>
                  <a:pt x="1143" y="1417"/>
                </a:lnTo>
                <a:lnTo>
                  <a:pt x="1166" y="1410"/>
                </a:lnTo>
                <a:lnTo>
                  <a:pt x="1187" y="1403"/>
                </a:lnTo>
                <a:close/>
                <a:moveTo>
                  <a:pt x="620" y="1594"/>
                </a:moveTo>
                <a:lnTo>
                  <a:pt x="620" y="1867"/>
                </a:lnTo>
                <a:lnTo>
                  <a:pt x="1187" y="1867"/>
                </a:lnTo>
                <a:lnTo>
                  <a:pt x="1187" y="1442"/>
                </a:lnTo>
                <a:lnTo>
                  <a:pt x="1170" y="1449"/>
                </a:lnTo>
                <a:lnTo>
                  <a:pt x="1151" y="1454"/>
                </a:lnTo>
                <a:lnTo>
                  <a:pt x="1133" y="1460"/>
                </a:lnTo>
                <a:lnTo>
                  <a:pt x="1114" y="1466"/>
                </a:lnTo>
                <a:lnTo>
                  <a:pt x="1096" y="1471"/>
                </a:lnTo>
                <a:lnTo>
                  <a:pt x="1079" y="1478"/>
                </a:lnTo>
                <a:lnTo>
                  <a:pt x="1060" y="1483"/>
                </a:lnTo>
                <a:lnTo>
                  <a:pt x="1041" y="1488"/>
                </a:lnTo>
                <a:lnTo>
                  <a:pt x="1037" y="1489"/>
                </a:lnTo>
                <a:lnTo>
                  <a:pt x="1032" y="1490"/>
                </a:lnTo>
                <a:lnTo>
                  <a:pt x="1028" y="1492"/>
                </a:lnTo>
                <a:lnTo>
                  <a:pt x="1023" y="1493"/>
                </a:lnTo>
                <a:lnTo>
                  <a:pt x="1019" y="1495"/>
                </a:lnTo>
                <a:lnTo>
                  <a:pt x="1014" y="1497"/>
                </a:lnTo>
                <a:lnTo>
                  <a:pt x="1010" y="1498"/>
                </a:lnTo>
                <a:lnTo>
                  <a:pt x="1005" y="1499"/>
                </a:lnTo>
                <a:lnTo>
                  <a:pt x="1003" y="1531"/>
                </a:lnTo>
                <a:lnTo>
                  <a:pt x="999" y="1562"/>
                </a:lnTo>
                <a:lnTo>
                  <a:pt x="995" y="1594"/>
                </a:lnTo>
                <a:lnTo>
                  <a:pt x="992" y="1627"/>
                </a:lnTo>
                <a:lnTo>
                  <a:pt x="988" y="1660"/>
                </a:lnTo>
                <a:lnTo>
                  <a:pt x="983" y="1694"/>
                </a:lnTo>
                <a:lnTo>
                  <a:pt x="976" y="1729"/>
                </a:lnTo>
                <a:lnTo>
                  <a:pt x="971" y="1764"/>
                </a:lnTo>
                <a:lnTo>
                  <a:pt x="970" y="1766"/>
                </a:lnTo>
                <a:lnTo>
                  <a:pt x="970" y="1767"/>
                </a:lnTo>
                <a:lnTo>
                  <a:pt x="970" y="1770"/>
                </a:lnTo>
                <a:lnTo>
                  <a:pt x="969" y="1771"/>
                </a:lnTo>
                <a:lnTo>
                  <a:pt x="968" y="1772"/>
                </a:lnTo>
                <a:lnTo>
                  <a:pt x="966" y="1773"/>
                </a:lnTo>
                <a:lnTo>
                  <a:pt x="965" y="1775"/>
                </a:lnTo>
                <a:lnTo>
                  <a:pt x="964" y="1776"/>
                </a:lnTo>
                <a:lnTo>
                  <a:pt x="959" y="1778"/>
                </a:lnTo>
                <a:lnTo>
                  <a:pt x="952" y="1781"/>
                </a:lnTo>
                <a:lnTo>
                  <a:pt x="946" y="1785"/>
                </a:lnTo>
                <a:lnTo>
                  <a:pt x="940" y="1788"/>
                </a:lnTo>
                <a:lnTo>
                  <a:pt x="932" y="1791"/>
                </a:lnTo>
                <a:lnTo>
                  <a:pt x="926" y="1794"/>
                </a:lnTo>
                <a:lnTo>
                  <a:pt x="921" y="1795"/>
                </a:lnTo>
                <a:lnTo>
                  <a:pt x="916" y="1796"/>
                </a:lnTo>
                <a:lnTo>
                  <a:pt x="913" y="1796"/>
                </a:lnTo>
                <a:lnTo>
                  <a:pt x="911" y="1795"/>
                </a:lnTo>
                <a:lnTo>
                  <a:pt x="909" y="1794"/>
                </a:lnTo>
                <a:lnTo>
                  <a:pt x="908" y="1791"/>
                </a:lnTo>
                <a:lnTo>
                  <a:pt x="907" y="1788"/>
                </a:lnTo>
                <a:lnTo>
                  <a:pt x="907" y="1786"/>
                </a:lnTo>
                <a:lnTo>
                  <a:pt x="908" y="1782"/>
                </a:lnTo>
                <a:lnTo>
                  <a:pt x="908" y="1780"/>
                </a:lnTo>
                <a:lnTo>
                  <a:pt x="916" y="1747"/>
                </a:lnTo>
                <a:lnTo>
                  <a:pt x="923" y="1714"/>
                </a:lnTo>
                <a:lnTo>
                  <a:pt x="931" y="1681"/>
                </a:lnTo>
                <a:lnTo>
                  <a:pt x="937" y="1647"/>
                </a:lnTo>
                <a:lnTo>
                  <a:pt x="944" y="1614"/>
                </a:lnTo>
                <a:lnTo>
                  <a:pt x="949" y="1580"/>
                </a:lnTo>
                <a:lnTo>
                  <a:pt x="954" y="1546"/>
                </a:lnTo>
                <a:lnTo>
                  <a:pt x="959" y="1512"/>
                </a:lnTo>
                <a:lnTo>
                  <a:pt x="915" y="1525"/>
                </a:lnTo>
                <a:lnTo>
                  <a:pt x="872" y="1537"/>
                </a:lnTo>
                <a:lnTo>
                  <a:pt x="829" y="1549"/>
                </a:lnTo>
                <a:lnTo>
                  <a:pt x="786" y="1559"/>
                </a:lnTo>
                <a:lnTo>
                  <a:pt x="744" y="1569"/>
                </a:lnTo>
                <a:lnTo>
                  <a:pt x="704" y="1578"/>
                </a:lnTo>
                <a:lnTo>
                  <a:pt x="662" y="1586"/>
                </a:lnTo>
                <a:lnTo>
                  <a:pt x="620" y="1594"/>
                </a:lnTo>
                <a:close/>
                <a:moveTo>
                  <a:pt x="1187" y="1061"/>
                </a:moveTo>
                <a:lnTo>
                  <a:pt x="1170" y="1060"/>
                </a:lnTo>
                <a:lnTo>
                  <a:pt x="1153" y="1060"/>
                </a:lnTo>
                <a:lnTo>
                  <a:pt x="1136" y="1061"/>
                </a:lnTo>
                <a:lnTo>
                  <a:pt x="1119" y="1061"/>
                </a:lnTo>
                <a:lnTo>
                  <a:pt x="1103" y="1062"/>
                </a:lnTo>
                <a:lnTo>
                  <a:pt x="1086" y="1065"/>
                </a:lnTo>
                <a:lnTo>
                  <a:pt x="1071" y="1066"/>
                </a:lnTo>
                <a:lnTo>
                  <a:pt x="1057" y="1069"/>
                </a:lnTo>
                <a:lnTo>
                  <a:pt x="1051" y="1070"/>
                </a:lnTo>
                <a:lnTo>
                  <a:pt x="1046" y="1070"/>
                </a:lnTo>
                <a:lnTo>
                  <a:pt x="1041" y="1071"/>
                </a:lnTo>
                <a:lnTo>
                  <a:pt x="1036" y="1072"/>
                </a:lnTo>
                <a:lnTo>
                  <a:pt x="1031" y="1074"/>
                </a:lnTo>
                <a:lnTo>
                  <a:pt x="1026" y="1075"/>
                </a:lnTo>
                <a:lnTo>
                  <a:pt x="1021" y="1076"/>
                </a:lnTo>
                <a:lnTo>
                  <a:pt x="1016" y="1078"/>
                </a:lnTo>
                <a:lnTo>
                  <a:pt x="1018" y="1103"/>
                </a:lnTo>
                <a:lnTo>
                  <a:pt x="1019" y="1129"/>
                </a:lnTo>
                <a:lnTo>
                  <a:pt x="1021" y="1156"/>
                </a:lnTo>
                <a:lnTo>
                  <a:pt x="1021" y="1182"/>
                </a:lnTo>
                <a:lnTo>
                  <a:pt x="1021" y="1208"/>
                </a:lnTo>
                <a:lnTo>
                  <a:pt x="1021" y="1234"/>
                </a:lnTo>
                <a:lnTo>
                  <a:pt x="1019" y="1259"/>
                </a:lnTo>
                <a:lnTo>
                  <a:pt x="1019" y="1283"/>
                </a:lnTo>
                <a:lnTo>
                  <a:pt x="1018" y="1291"/>
                </a:lnTo>
                <a:lnTo>
                  <a:pt x="1018" y="1298"/>
                </a:lnTo>
                <a:lnTo>
                  <a:pt x="1018" y="1306"/>
                </a:lnTo>
                <a:lnTo>
                  <a:pt x="1018" y="1314"/>
                </a:lnTo>
                <a:lnTo>
                  <a:pt x="1017" y="1320"/>
                </a:lnTo>
                <a:lnTo>
                  <a:pt x="1017" y="1328"/>
                </a:lnTo>
                <a:lnTo>
                  <a:pt x="1017" y="1335"/>
                </a:lnTo>
                <a:lnTo>
                  <a:pt x="1016" y="1343"/>
                </a:lnTo>
                <a:lnTo>
                  <a:pt x="1031" y="1339"/>
                </a:lnTo>
                <a:lnTo>
                  <a:pt x="1046" y="1336"/>
                </a:lnTo>
                <a:lnTo>
                  <a:pt x="1061" y="1333"/>
                </a:lnTo>
                <a:lnTo>
                  <a:pt x="1077" y="1328"/>
                </a:lnTo>
                <a:lnTo>
                  <a:pt x="1093" y="1322"/>
                </a:lnTo>
                <a:lnTo>
                  <a:pt x="1109" y="1317"/>
                </a:lnTo>
                <a:lnTo>
                  <a:pt x="1125" y="1312"/>
                </a:lnTo>
                <a:lnTo>
                  <a:pt x="1142" y="1306"/>
                </a:lnTo>
                <a:lnTo>
                  <a:pt x="1147" y="1305"/>
                </a:lnTo>
                <a:lnTo>
                  <a:pt x="1152" y="1302"/>
                </a:lnTo>
                <a:lnTo>
                  <a:pt x="1157" y="1301"/>
                </a:lnTo>
                <a:lnTo>
                  <a:pt x="1163" y="1298"/>
                </a:lnTo>
                <a:lnTo>
                  <a:pt x="1170" y="1296"/>
                </a:lnTo>
                <a:lnTo>
                  <a:pt x="1175" y="1293"/>
                </a:lnTo>
                <a:lnTo>
                  <a:pt x="1181" y="1291"/>
                </a:lnTo>
                <a:lnTo>
                  <a:pt x="1187" y="1288"/>
                </a:lnTo>
                <a:lnTo>
                  <a:pt x="1187" y="1061"/>
                </a:lnTo>
                <a:close/>
                <a:moveTo>
                  <a:pt x="435" y="268"/>
                </a:moveTo>
                <a:lnTo>
                  <a:pt x="620" y="268"/>
                </a:lnTo>
                <a:lnTo>
                  <a:pt x="620" y="680"/>
                </a:lnTo>
                <a:lnTo>
                  <a:pt x="618" y="686"/>
                </a:lnTo>
                <a:lnTo>
                  <a:pt x="615" y="694"/>
                </a:lnTo>
                <a:lnTo>
                  <a:pt x="613" y="702"/>
                </a:lnTo>
                <a:lnTo>
                  <a:pt x="609" y="711"/>
                </a:lnTo>
                <a:lnTo>
                  <a:pt x="605" y="720"/>
                </a:lnTo>
                <a:lnTo>
                  <a:pt x="601" y="730"/>
                </a:lnTo>
                <a:lnTo>
                  <a:pt x="597" y="739"/>
                </a:lnTo>
                <a:lnTo>
                  <a:pt x="594" y="749"/>
                </a:lnTo>
                <a:lnTo>
                  <a:pt x="568" y="810"/>
                </a:lnTo>
                <a:lnTo>
                  <a:pt x="544" y="872"/>
                </a:lnTo>
                <a:lnTo>
                  <a:pt x="523" y="935"/>
                </a:lnTo>
                <a:lnTo>
                  <a:pt x="502" y="999"/>
                </a:lnTo>
                <a:lnTo>
                  <a:pt x="483" y="1065"/>
                </a:lnTo>
                <a:lnTo>
                  <a:pt x="465" y="1133"/>
                </a:lnTo>
                <a:lnTo>
                  <a:pt x="450" y="1201"/>
                </a:lnTo>
                <a:lnTo>
                  <a:pt x="435" y="1269"/>
                </a:lnTo>
                <a:lnTo>
                  <a:pt x="435" y="976"/>
                </a:lnTo>
                <a:lnTo>
                  <a:pt x="441" y="969"/>
                </a:lnTo>
                <a:lnTo>
                  <a:pt x="446" y="963"/>
                </a:lnTo>
                <a:lnTo>
                  <a:pt x="451" y="955"/>
                </a:lnTo>
                <a:lnTo>
                  <a:pt x="455" y="946"/>
                </a:lnTo>
                <a:lnTo>
                  <a:pt x="457" y="937"/>
                </a:lnTo>
                <a:lnTo>
                  <a:pt x="460" y="928"/>
                </a:lnTo>
                <a:lnTo>
                  <a:pt x="461" y="920"/>
                </a:lnTo>
                <a:lnTo>
                  <a:pt x="462" y="910"/>
                </a:lnTo>
                <a:lnTo>
                  <a:pt x="461" y="899"/>
                </a:lnTo>
                <a:lnTo>
                  <a:pt x="460" y="891"/>
                </a:lnTo>
                <a:lnTo>
                  <a:pt x="457" y="882"/>
                </a:lnTo>
                <a:lnTo>
                  <a:pt x="455" y="873"/>
                </a:lnTo>
                <a:lnTo>
                  <a:pt x="451" y="864"/>
                </a:lnTo>
                <a:lnTo>
                  <a:pt x="446" y="857"/>
                </a:lnTo>
                <a:lnTo>
                  <a:pt x="441" y="850"/>
                </a:lnTo>
                <a:lnTo>
                  <a:pt x="435" y="843"/>
                </a:lnTo>
                <a:lnTo>
                  <a:pt x="435" y="268"/>
                </a:lnTo>
                <a:close/>
                <a:moveTo>
                  <a:pt x="620" y="1549"/>
                </a:moveTo>
                <a:lnTo>
                  <a:pt x="620" y="1201"/>
                </a:lnTo>
                <a:lnTo>
                  <a:pt x="596" y="1233"/>
                </a:lnTo>
                <a:lnTo>
                  <a:pt x="572" y="1266"/>
                </a:lnTo>
                <a:lnTo>
                  <a:pt x="549" y="1298"/>
                </a:lnTo>
                <a:lnTo>
                  <a:pt x="528" y="1331"/>
                </a:lnTo>
                <a:lnTo>
                  <a:pt x="508" y="1363"/>
                </a:lnTo>
                <a:lnTo>
                  <a:pt x="490" y="1393"/>
                </a:lnTo>
                <a:lnTo>
                  <a:pt x="475" y="1421"/>
                </a:lnTo>
                <a:lnTo>
                  <a:pt x="462" y="1448"/>
                </a:lnTo>
                <a:lnTo>
                  <a:pt x="460" y="1453"/>
                </a:lnTo>
                <a:lnTo>
                  <a:pt x="457" y="1456"/>
                </a:lnTo>
                <a:lnTo>
                  <a:pt x="455" y="1461"/>
                </a:lnTo>
                <a:lnTo>
                  <a:pt x="451" y="1465"/>
                </a:lnTo>
                <a:lnTo>
                  <a:pt x="448" y="1470"/>
                </a:lnTo>
                <a:lnTo>
                  <a:pt x="445" y="1474"/>
                </a:lnTo>
                <a:lnTo>
                  <a:pt x="441" y="1478"/>
                </a:lnTo>
                <a:lnTo>
                  <a:pt x="437" y="1482"/>
                </a:lnTo>
                <a:lnTo>
                  <a:pt x="436" y="1483"/>
                </a:lnTo>
                <a:lnTo>
                  <a:pt x="435" y="1483"/>
                </a:lnTo>
                <a:lnTo>
                  <a:pt x="435" y="1566"/>
                </a:lnTo>
                <a:lnTo>
                  <a:pt x="441" y="1566"/>
                </a:lnTo>
                <a:lnTo>
                  <a:pt x="447" y="1567"/>
                </a:lnTo>
                <a:lnTo>
                  <a:pt x="455" y="1567"/>
                </a:lnTo>
                <a:lnTo>
                  <a:pt x="461" y="1567"/>
                </a:lnTo>
                <a:lnTo>
                  <a:pt x="469" y="1566"/>
                </a:lnTo>
                <a:lnTo>
                  <a:pt x="476" y="1566"/>
                </a:lnTo>
                <a:lnTo>
                  <a:pt x="484" y="1566"/>
                </a:lnTo>
                <a:lnTo>
                  <a:pt x="491" y="1565"/>
                </a:lnTo>
                <a:lnTo>
                  <a:pt x="507" y="1564"/>
                </a:lnTo>
                <a:lnTo>
                  <a:pt x="523" y="1562"/>
                </a:lnTo>
                <a:lnTo>
                  <a:pt x="538" y="1560"/>
                </a:lnTo>
                <a:lnTo>
                  <a:pt x="555" y="1559"/>
                </a:lnTo>
                <a:lnTo>
                  <a:pt x="571" y="1556"/>
                </a:lnTo>
                <a:lnTo>
                  <a:pt x="587" y="1554"/>
                </a:lnTo>
                <a:lnTo>
                  <a:pt x="604" y="1551"/>
                </a:lnTo>
                <a:lnTo>
                  <a:pt x="620" y="1549"/>
                </a:lnTo>
                <a:close/>
                <a:moveTo>
                  <a:pt x="435" y="1613"/>
                </a:moveTo>
                <a:lnTo>
                  <a:pt x="446" y="1613"/>
                </a:lnTo>
                <a:lnTo>
                  <a:pt x="456" y="1613"/>
                </a:lnTo>
                <a:lnTo>
                  <a:pt x="469" y="1612"/>
                </a:lnTo>
                <a:lnTo>
                  <a:pt x="480" y="1612"/>
                </a:lnTo>
                <a:lnTo>
                  <a:pt x="493" y="1610"/>
                </a:lnTo>
                <a:lnTo>
                  <a:pt x="505" y="1609"/>
                </a:lnTo>
                <a:lnTo>
                  <a:pt x="518" y="1608"/>
                </a:lnTo>
                <a:lnTo>
                  <a:pt x="532" y="1607"/>
                </a:lnTo>
                <a:lnTo>
                  <a:pt x="543" y="1605"/>
                </a:lnTo>
                <a:lnTo>
                  <a:pt x="555" y="1604"/>
                </a:lnTo>
                <a:lnTo>
                  <a:pt x="565" y="1603"/>
                </a:lnTo>
                <a:lnTo>
                  <a:pt x="576" y="1600"/>
                </a:lnTo>
                <a:lnTo>
                  <a:pt x="587" y="1599"/>
                </a:lnTo>
                <a:lnTo>
                  <a:pt x="599" y="1598"/>
                </a:lnTo>
                <a:lnTo>
                  <a:pt x="610" y="1595"/>
                </a:lnTo>
                <a:lnTo>
                  <a:pt x="620" y="1594"/>
                </a:lnTo>
                <a:lnTo>
                  <a:pt x="620" y="1867"/>
                </a:lnTo>
                <a:lnTo>
                  <a:pt x="435" y="1867"/>
                </a:lnTo>
                <a:lnTo>
                  <a:pt x="435" y="1613"/>
                </a:lnTo>
                <a:close/>
                <a:moveTo>
                  <a:pt x="620" y="834"/>
                </a:moveTo>
                <a:lnTo>
                  <a:pt x="619" y="838"/>
                </a:lnTo>
                <a:lnTo>
                  <a:pt x="618" y="841"/>
                </a:lnTo>
                <a:lnTo>
                  <a:pt x="616" y="844"/>
                </a:lnTo>
                <a:lnTo>
                  <a:pt x="615" y="848"/>
                </a:lnTo>
                <a:lnTo>
                  <a:pt x="614" y="851"/>
                </a:lnTo>
                <a:lnTo>
                  <a:pt x="611" y="855"/>
                </a:lnTo>
                <a:lnTo>
                  <a:pt x="610" y="858"/>
                </a:lnTo>
                <a:lnTo>
                  <a:pt x="609" y="862"/>
                </a:lnTo>
                <a:lnTo>
                  <a:pt x="584" y="926"/>
                </a:lnTo>
                <a:lnTo>
                  <a:pt x="563" y="985"/>
                </a:lnTo>
                <a:lnTo>
                  <a:pt x="544" y="1042"/>
                </a:lnTo>
                <a:lnTo>
                  <a:pt x="528" y="1096"/>
                </a:lnTo>
                <a:lnTo>
                  <a:pt x="513" y="1153"/>
                </a:lnTo>
                <a:lnTo>
                  <a:pt x="498" y="1213"/>
                </a:lnTo>
                <a:lnTo>
                  <a:pt x="484" y="1277"/>
                </a:lnTo>
                <a:lnTo>
                  <a:pt x="467" y="1349"/>
                </a:lnTo>
                <a:lnTo>
                  <a:pt x="481" y="1325"/>
                </a:lnTo>
                <a:lnTo>
                  <a:pt x="496" y="1297"/>
                </a:lnTo>
                <a:lnTo>
                  <a:pt x="515" y="1269"/>
                </a:lnTo>
                <a:lnTo>
                  <a:pt x="534" y="1239"/>
                </a:lnTo>
                <a:lnTo>
                  <a:pt x="556" y="1209"/>
                </a:lnTo>
                <a:lnTo>
                  <a:pt x="577" y="1180"/>
                </a:lnTo>
                <a:lnTo>
                  <a:pt x="599" y="1152"/>
                </a:lnTo>
                <a:lnTo>
                  <a:pt x="620" y="1125"/>
                </a:lnTo>
                <a:lnTo>
                  <a:pt x="620" y="834"/>
                </a:lnTo>
                <a:close/>
                <a:moveTo>
                  <a:pt x="369" y="268"/>
                </a:moveTo>
                <a:lnTo>
                  <a:pt x="435" y="268"/>
                </a:lnTo>
                <a:lnTo>
                  <a:pt x="435" y="843"/>
                </a:lnTo>
                <a:lnTo>
                  <a:pt x="428" y="836"/>
                </a:lnTo>
                <a:lnTo>
                  <a:pt x="421" y="831"/>
                </a:lnTo>
                <a:lnTo>
                  <a:pt x="413" y="826"/>
                </a:lnTo>
                <a:lnTo>
                  <a:pt x="406" y="822"/>
                </a:lnTo>
                <a:lnTo>
                  <a:pt x="397" y="820"/>
                </a:lnTo>
                <a:lnTo>
                  <a:pt x="388" y="817"/>
                </a:lnTo>
                <a:lnTo>
                  <a:pt x="378" y="816"/>
                </a:lnTo>
                <a:lnTo>
                  <a:pt x="369" y="815"/>
                </a:lnTo>
                <a:lnTo>
                  <a:pt x="369" y="268"/>
                </a:lnTo>
                <a:close/>
                <a:moveTo>
                  <a:pt x="435" y="1566"/>
                </a:moveTo>
                <a:lnTo>
                  <a:pt x="426" y="1566"/>
                </a:lnTo>
                <a:lnTo>
                  <a:pt x="417" y="1565"/>
                </a:lnTo>
                <a:lnTo>
                  <a:pt x="408" y="1564"/>
                </a:lnTo>
                <a:lnTo>
                  <a:pt x="400" y="1562"/>
                </a:lnTo>
                <a:lnTo>
                  <a:pt x="392" y="1560"/>
                </a:lnTo>
                <a:lnTo>
                  <a:pt x="384" y="1559"/>
                </a:lnTo>
                <a:lnTo>
                  <a:pt x="376" y="1556"/>
                </a:lnTo>
                <a:lnTo>
                  <a:pt x="369" y="1554"/>
                </a:lnTo>
                <a:lnTo>
                  <a:pt x="369" y="1004"/>
                </a:lnTo>
                <a:lnTo>
                  <a:pt x="378" y="1003"/>
                </a:lnTo>
                <a:lnTo>
                  <a:pt x="388" y="1002"/>
                </a:lnTo>
                <a:lnTo>
                  <a:pt x="397" y="999"/>
                </a:lnTo>
                <a:lnTo>
                  <a:pt x="406" y="997"/>
                </a:lnTo>
                <a:lnTo>
                  <a:pt x="413" y="993"/>
                </a:lnTo>
                <a:lnTo>
                  <a:pt x="421" y="988"/>
                </a:lnTo>
                <a:lnTo>
                  <a:pt x="428" y="983"/>
                </a:lnTo>
                <a:lnTo>
                  <a:pt x="435" y="976"/>
                </a:lnTo>
                <a:lnTo>
                  <a:pt x="435" y="1269"/>
                </a:lnTo>
                <a:lnTo>
                  <a:pt x="431" y="1290"/>
                </a:lnTo>
                <a:lnTo>
                  <a:pt x="427" y="1309"/>
                </a:lnTo>
                <a:lnTo>
                  <a:pt x="424" y="1328"/>
                </a:lnTo>
                <a:lnTo>
                  <a:pt x="421" y="1348"/>
                </a:lnTo>
                <a:lnTo>
                  <a:pt x="417" y="1367"/>
                </a:lnTo>
                <a:lnTo>
                  <a:pt x="414" y="1387"/>
                </a:lnTo>
                <a:lnTo>
                  <a:pt x="412" y="1406"/>
                </a:lnTo>
                <a:lnTo>
                  <a:pt x="408" y="1426"/>
                </a:lnTo>
                <a:lnTo>
                  <a:pt x="408" y="1429"/>
                </a:lnTo>
                <a:lnTo>
                  <a:pt x="408" y="1432"/>
                </a:lnTo>
                <a:lnTo>
                  <a:pt x="408" y="1437"/>
                </a:lnTo>
                <a:lnTo>
                  <a:pt x="408" y="1442"/>
                </a:lnTo>
                <a:lnTo>
                  <a:pt x="408" y="1449"/>
                </a:lnTo>
                <a:lnTo>
                  <a:pt x="408" y="1455"/>
                </a:lnTo>
                <a:lnTo>
                  <a:pt x="408" y="1461"/>
                </a:lnTo>
                <a:lnTo>
                  <a:pt x="409" y="1468"/>
                </a:lnTo>
                <a:lnTo>
                  <a:pt x="411" y="1474"/>
                </a:lnTo>
                <a:lnTo>
                  <a:pt x="413" y="1479"/>
                </a:lnTo>
                <a:lnTo>
                  <a:pt x="417" y="1483"/>
                </a:lnTo>
                <a:lnTo>
                  <a:pt x="419" y="1485"/>
                </a:lnTo>
                <a:lnTo>
                  <a:pt x="424" y="1485"/>
                </a:lnTo>
                <a:lnTo>
                  <a:pt x="428" y="1485"/>
                </a:lnTo>
                <a:lnTo>
                  <a:pt x="431" y="1485"/>
                </a:lnTo>
                <a:lnTo>
                  <a:pt x="435" y="1483"/>
                </a:lnTo>
                <a:lnTo>
                  <a:pt x="435" y="1566"/>
                </a:lnTo>
                <a:close/>
                <a:moveTo>
                  <a:pt x="369" y="1607"/>
                </a:moveTo>
                <a:lnTo>
                  <a:pt x="376" y="1608"/>
                </a:lnTo>
                <a:lnTo>
                  <a:pt x="384" y="1609"/>
                </a:lnTo>
                <a:lnTo>
                  <a:pt x="392" y="1610"/>
                </a:lnTo>
                <a:lnTo>
                  <a:pt x="400" y="1612"/>
                </a:lnTo>
                <a:lnTo>
                  <a:pt x="408" y="1612"/>
                </a:lnTo>
                <a:lnTo>
                  <a:pt x="417" y="1612"/>
                </a:lnTo>
                <a:lnTo>
                  <a:pt x="426" y="1613"/>
                </a:lnTo>
                <a:lnTo>
                  <a:pt x="435" y="1613"/>
                </a:lnTo>
                <a:lnTo>
                  <a:pt x="435" y="1867"/>
                </a:lnTo>
                <a:lnTo>
                  <a:pt x="369" y="1867"/>
                </a:lnTo>
                <a:lnTo>
                  <a:pt x="369" y="1607"/>
                </a:lnTo>
                <a:close/>
                <a:moveTo>
                  <a:pt x="0" y="268"/>
                </a:moveTo>
                <a:lnTo>
                  <a:pt x="369" y="268"/>
                </a:lnTo>
                <a:lnTo>
                  <a:pt x="369" y="815"/>
                </a:lnTo>
                <a:lnTo>
                  <a:pt x="359" y="816"/>
                </a:lnTo>
                <a:lnTo>
                  <a:pt x="350" y="817"/>
                </a:lnTo>
                <a:lnTo>
                  <a:pt x="341" y="820"/>
                </a:lnTo>
                <a:lnTo>
                  <a:pt x="332" y="822"/>
                </a:lnTo>
                <a:lnTo>
                  <a:pt x="325" y="826"/>
                </a:lnTo>
                <a:lnTo>
                  <a:pt x="317" y="831"/>
                </a:lnTo>
                <a:lnTo>
                  <a:pt x="310" y="836"/>
                </a:lnTo>
                <a:lnTo>
                  <a:pt x="303" y="843"/>
                </a:lnTo>
                <a:lnTo>
                  <a:pt x="297" y="849"/>
                </a:lnTo>
                <a:lnTo>
                  <a:pt x="292" y="857"/>
                </a:lnTo>
                <a:lnTo>
                  <a:pt x="287" y="864"/>
                </a:lnTo>
                <a:lnTo>
                  <a:pt x="283" y="873"/>
                </a:lnTo>
                <a:lnTo>
                  <a:pt x="280" y="882"/>
                </a:lnTo>
                <a:lnTo>
                  <a:pt x="278" y="891"/>
                </a:lnTo>
                <a:lnTo>
                  <a:pt x="277" y="899"/>
                </a:lnTo>
                <a:lnTo>
                  <a:pt x="275" y="910"/>
                </a:lnTo>
                <a:lnTo>
                  <a:pt x="277" y="920"/>
                </a:lnTo>
                <a:lnTo>
                  <a:pt x="278" y="928"/>
                </a:lnTo>
                <a:lnTo>
                  <a:pt x="280" y="937"/>
                </a:lnTo>
                <a:lnTo>
                  <a:pt x="283" y="946"/>
                </a:lnTo>
                <a:lnTo>
                  <a:pt x="287" y="955"/>
                </a:lnTo>
                <a:lnTo>
                  <a:pt x="292" y="963"/>
                </a:lnTo>
                <a:lnTo>
                  <a:pt x="297" y="970"/>
                </a:lnTo>
                <a:lnTo>
                  <a:pt x="303" y="976"/>
                </a:lnTo>
                <a:lnTo>
                  <a:pt x="310" y="983"/>
                </a:lnTo>
                <a:lnTo>
                  <a:pt x="317" y="988"/>
                </a:lnTo>
                <a:lnTo>
                  <a:pt x="325" y="993"/>
                </a:lnTo>
                <a:lnTo>
                  <a:pt x="332" y="997"/>
                </a:lnTo>
                <a:lnTo>
                  <a:pt x="341" y="999"/>
                </a:lnTo>
                <a:lnTo>
                  <a:pt x="350" y="1002"/>
                </a:lnTo>
                <a:lnTo>
                  <a:pt x="359" y="1003"/>
                </a:lnTo>
                <a:lnTo>
                  <a:pt x="369" y="1004"/>
                </a:lnTo>
                <a:lnTo>
                  <a:pt x="369" y="1554"/>
                </a:lnTo>
                <a:lnTo>
                  <a:pt x="360" y="1551"/>
                </a:lnTo>
                <a:lnTo>
                  <a:pt x="351" y="1547"/>
                </a:lnTo>
                <a:lnTo>
                  <a:pt x="344" y="1543"/>
                </a:lnTo>
                <a:lnTo>
                  <a:pt x="335" y="1538"/>
                </a:lnTo>
                <a:lnTo>
                  <a:pt x="327" y="1535"/>
                </a:lnTo>
                <a:lnTo>
                  <a:pt x="320" y="1530"/>
                </a:lnTo>
                <a:lnTo>
                  <a:pt x="311" y="1525"/>
                </a:lnTo>
                <a:lnTo>
                  <a:pt x="303" y="1518"/>
                </a:lnTo>
                <a:lnTo>
                  <a:pt x="296" y="1512"/>
                </a:lnTo>
                <a:lnTo>
                  <a:pt x="289" y="1506"/>
                </a:lnTo>
                <a:lnTo>
                  <a:pt x="283" y="1498"/>
                </a:lnTo>
                <a:lnTo>
                  <a:pt x="278" y="1490"/>
                </a:lnTo>
                <a:lnTo>
                  <a:pt x="270" y="1473"/>
                </a:lnTo>
                <a:lnTo>
                  <a:pt x="264" y="1455"/>
                </a:lnTo>
                <a:lnTo>
                  <a:pt x="259" y="1437"/>
                </a:lnTo>
                <a:lnTo>
                  <a:pt x="256" y="1421"/>
                </a:lnTo>
                <a:lnTo>
                  <a:pt x="254" y="1407"/>
                </a:lnTo>
                <a:lnTo>
                  <a:pt x="253" y="1396"/>
                </a:lnTo>
                <a:lnTo>
                  <a:pt x="251" y="1374"/>
                </a:lnTo>
                <a:lnTo>
                  <a:pt x="250" y="1352"/>
                </a:lnTo>
                <a:lnTo>
                  <a:pt x="251" y="1329"/>
                </a:lnTo>
                <a:lnTo>
                  <a:pt x="254" y="1306"/>
                </a:lnTo>
                <a:lnTo>
                  <a:pt x="258" y="1282"/>
                </a:lnTo>
                <a:lnTo>
                  <a:pt x="263" y="1256"/>
                </a:lnTo>
                <a:lnTo>
                  <a:pt x="269" y="1229"/>
                </a:lnTo>
                <a:lnTo>
                  <a:pt x="277" y="1199"/>
                </a:lnTo>
                <a:lnTo>
                  <a:pt x="279" y="1189"/>
                </a:lnTo>
                <a:lnTo>
                  <a:pt x="283" y="1180"/>
                </a:lnTo>
                <a:lnTo>
                  <a:pt x="286" y="1171"/>
                </a:lnTo>
                <a:lnTo>
                  <a:pt x="289" y="1162"/>
                </a:lnTo>
                <a:lnTo>
                  <a:pt x="292" y="1155"/>
                </a:lnTo>
                <a:lnTo>
                  <a:pt x="294" y="1148"/>
                </a:lnTo>
                <a:lnTo>
                  <a:pt x="297" y="1143"/>
                </a:lnTo>
                <a:lnTo>
                  <a:pt x="299" y="1138"/>
                </a:lnTo>
                <a:lnTo>
                  <a:pt x="301" y="1134"/>
                </a:lnTo>
                <a:lnTo>
                  <a:pt x="303" y="1132"/>
                </a:lnTo>
                <a:lnTo>
                  <a:pt x="304" y="1128"/>
                </a:lnTo>
                <a:lnTo>
                  <a:pt x="304" y="1124"/>
                </a:lnTo>
                <a:lnTo>
                  <a:pt x="304" y="1122"/>
                </a:lnTo>
                <a:lnTo>
                  <a:pt x="304" y="1118"/>
                </a:lnTo>
                <a:lnTo>
                  <a:pt x="303" y="1115"/>
                </a:lnTo>
                <a:lnTo>
                  <a:pt x="302" y="1113"/>
                </a:lnTo>
                <a:lnTo>
                  <a:pt x="298" y="1109"/>
                </a:lnTo>
                <a:lnTo>
                  <a:pt x="293" y="1105"/>
                </a:lnTo>
                <a:lnTo>
                  <a:pt x="289" y="1100"/>
                </a:lnTo>
                <a:lnTo>
                  <a:pt x="284" y="1095"/>
                </a:lnTo>
                <a:lnTo>
                  <a:pt x="279" y="1090"/>
                </a:lnTo>
                <a:lnTo>
                  <a:pt x="274" y="1085"/>
                </a:lnTo>
                <a:lnTo>
                  <a:pt x="270" y="1080"/>
                </a:lnTo>
                <a:lnTo>
                  <a:pt x="265" y="1076"/>
                </a:lnTo>
                <a:lnTo>
                  <a:pt x="263" y="1074"/>
                </a:lnTo>
                <a:lnTo>
                  <a:pt x="259" y="1072"/>
                </a:lnTo>
                <a:lnTo>
                  <a:pt x="255" y="1072"/>
                </a:lnTo>
                <a:lnTo>
                  <a:pt x="251" y="1072"/>
                </a:lnTo>
                <a:lnTo>
                  <a:pt x="248" y="1074"/>
                </a:lnTo>
                <a:lnTo>
                  <a:pt x="244" y="1075"/>
                </a:lnTo>
                <a:lnTo>
                  <a:pt x="241" y="1078"/>
                </a:lnTo>
                <a:lnTo>
                  <a:pt x="239" y="1081"/>
                </a:lnTo>
                <a:lnTo>
                  <a:pt x="238" y="1085"/>
                </a:lnTo>
                <a:lnTo>
                  <a:pt x="236" y="1089"/>
                </a:lnTo>
                <a:lnTo>
                  <a:pt x="235" y="1094"/>
                </a:lnTo>
                <a:lnTo>
                  <a:pt x="234" y="1100"/>
                </a:lnTo>
                <a:lnTo>
                  <a:pt x="232" y="1105"/>
                </a:lnTo>
                <a:lnTo>
                  <a:pt x="230" y="1112"/>
                </a:lnTo>
                <a:lnTo>
                  <a:pt x="229" y="1118"/>
                </a:lnTo>
                <a:lnTo>
                  <a:pt x="227" y="1124"/>
                </a:lnTo>
                <a:lnTo>
                  <a:pt x="222" y="1147"/>
                </a:lnTo>
                <a:lnTo>
                  <a:pt x="216" y="1172"/>
                </a:lnTo>
                <a:lnTo>
                  <a:pt x="211" y="1201"/>
                </a:lnTo>
                <a:lnTo>
                  <a:pt x="207" y="1230"/>
                </a:lnTo>
                <a:lnTo>
                  <a:pt x="202" y="1262"/>
                </a:lnTo>
                <a:lnTo>
                  <a:pt x="200" y="1292"/>
                </a:lnTo>
                <a:lnTo>
                  <a:pt x="198" y="1322"/>
                </a:lnTo>
                <a:lnTo>
                  <a:pt x="198" y="1350"/>
                </a:lnTo>
                <a:lnTo>
                  <a:pt x="201" y="1377"/>
                </a:lnTo>
                <a:lnTo>
                  <a:pt x="202" y="1403"/>
                </a:lnTo>
                <a:lnTo>
                  <a:pt x="206" y="1430"/>
                </a:lnTo>
                <a:lnTo>
                  <a:pt x="212" y="1455"/>
                </a:lnTo>
                <a:lnTo>
                  <a:pt x="216" y="1468"/>
                </a:lnTo>
                <a:lnTo>
                  <a:pt x="220" y="1480"/>
                </a:lnTo>
                <a:lnTo>
                  <a:pt x="225" y="1493"/>
                </a:lnTo>
                <a:lnTo>
                  <a:pt x="230" y="1504"/>
                </a:lnTo>
                <a:lnTo>
                  <a:pt x="238" y="1516"/>
                </a:lnTo>
                <a:lnTo>
                  <a:pt x="245" y="1527"/>
                </a:lnTo>
                <a:lnTo>
                  <a:pt x="253" y="1537"/>
                </a:lnTo>
                <a:lnTo>
                  <a:pt x="263" y="1547"/>
                </a:lnTo>
                <a:lnTo>
                  <a:pt x="274" y="1559"/>
                </a:lnTo>
                <a:lnTo>
                  <a:pt x="287" y="1569"/>
                </a:lnTo>
                <a:lnTo>
                  <a:pt x="298" y="1578"/>
                </a:lnTo>
                <a:lnTo>
                  <a:pt x="312" y="1585"/>
                </a:lnTo>
                <a:lnTo>
                  <a:pt x="325" y="1591"/>
                </a:lnTo>
                <a:lnTo>
                  <a:pt x="339" y="1598"/>
                </a:lnTo>
                <a:lnTo>
                  <a:pt x="354" y="1603"/>
                </a:lnTo>
                <a:lnTo>
                  <a:pt x="369" y="1607"/>
                </a:lnTo>
                <a:lnTo>
                  <a:pt x="369" y="1867"/>
                </a:lnTo>
                <a:lnTo>
                  <a:pt x="0" y="1867"/>
                </a:lnTo>
                <a:lnTo>
                  <a:pt x="0" y="268"/>
                </a:lnTo>
                <a:close/>
              </a:path>
            </a:pathLst>
          </a:custGeom>
          <a:solidFill>
            <a:srgbClr val="DD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1028" name="Rectangle 114"/>
          <p:cNvSpPr>
            <a:spLocks noChangeArrowheads="1"/>
          </p:cNvSpPr>
          <p:nvPr/>
        </p:nvSpPr>
        <p:spPr bwMode="auto">
          <a:xfrm>
            <a:off x="1600200" y="1430338"/>
            <a:ext cx="6819900" cy="17462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49325"/>
            <a:ext cx="69342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Thema der Folie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133600"/>
            <a:ext cx="81534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Gestern, heute , morgen</a:t>
            </a:r>
          </a:p>
          <a:p>
            <a:pPr lvl="1"/>
            <a:r>
              <a:rPr lang="en-US" smtClean="0"/>
              <a:t>Name und Vorname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141" name="Text Box 117"/>
          <p:cNvSpPr txBox="1">
            <a:spLocks noChangeArrowheads="1"/>
          </p:cNvSpPr>
          <p:nvPr/>
        </p:nvSpPr>
        <p:spPr bwMode="auto">
          <a:xfrm>
            <a:off x="1600200" y="6962775"/>
            <a:ext cx="8382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sz="1100" dirty="0" smtClean="0">
                <a:latin typeface="Arial Narrow" pitchFamily="34" charset="0"/>
              </a:rPr>
              <a:t>IHP  Im Technologiepark 25  15236 Frankfurt (Oder) Germany               www.ihp-microelectronics.com                                              © 2013 - All </a:t>
            </a:r>
            <a:r>
              <a:rPr lang="de-DE" sz="1100" dirty="0" err="1" smtClean="0">
                <a:latin typeface="Arial Narrow" pitchFamily="34" charset="0"/>
              </a:rPr>
              <a:t>rights</a:t>
            </a:r>
            <a:r>
              <a:rPr lang="de-DE" sz="1100" dirty="0" smtClean="0">
                <a:latin typeface="Arial Narrow" pitchFamily="34" charset="0"/>
              </a:rPr>
              <a:t> reserved</a:t>
            </a:r>
          </a:p>
        </p:txBody>
      </p:sp>
      <p:sp>
        <p:nvSpPr>
          <p:cNvPr id="1032" name="Line 120"/>
          <p:cNvSpPr>
            <a:spLocks noChangeShapeType="1"/>
          </p:cNvSpPr>
          <p:nvPr/>
        </p:nvSpPr>
        <p:spPr bwMode="auto">
          <a:xfrm>
            <a:off x="1620838" y="6978650"/>
            <a:ext cx="813276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+mj-lt"/>
          <a:ea typeface="+mj-ea"/>
          <a:cs typeface="+mj-cs"/>
        </a:defRPr>
      </a:lvl1pPr>
      <a:lvl2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2pPr>
      <a:lvl3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3pPr>
      <a:lvl4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4pPr>
      <a:lvl5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5pPr>
      <a:lvl6pPr marL="4572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6pPr>
      <a:lvl7pPr marL="9144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7pPr>
      <a:lvl8pPr marL="13716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8pPr>
      <a:lvl9pPr marL="18288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9pPr>
    </p:titleStyle>
    <p:bodyStyle>
      <a:lvl1pPr marL="395288" indent="-395288" algn="l" defTabSz="1054100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527050" indent="-69850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2pPr>
      <a:lvl3pPr marL="658813" indent="255588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3pPr>
      <a:lvl4pPr marL="792163" indent="579438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4pPr>
      <a:lvl5pPr marL="9255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5pPr>
      <a:lvl6pPr marL="13827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6pPr>
      <a:lvl7pPr marL="18399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7pPr>
      <a:lvl8pPr marL="22971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8pPr>
      <a:lvl9pPr marL="27543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Sens4U: Wireless Sensor Network Applications </a:t>
            </a:r>
            <a:r>
              <a:rPr lang="en-US" b="0" dirty="0" smtClean="0"/>
              <a:t>for Environment </a:t>
            </a:r>
            <a:r>
              <a:rPr lang="en-US" b="0" dirty="0"/>
              <a:t>Monitoring Made Easy</a:t>
            </a:r>
            <a:r>
              <a:rPr lang="de-DE" dirty="0" smtClean="0">
                <a:solidFill>
                  <a:srgbClr val="DD3832"/>
                </a:solidFill>
              </a:rPr>
              <a:t/>
            </a:r>
            <a:br>
              <a:rPr lang="de-DE" dirty="0" smtClean="0">
                <a:solidFill>
                  <a:srgbClr val="DD3832"/>
                </a:solidFill>
              </a:rPr>
            </a:b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1752600" y="4140200"/>
            <a:ext cx="7953375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sz="1800" b="1" dirty="0" smtClean="0">
                <a:latin typeface="Arial" charset="0"/>
              </a:rPr>
              <a:t>Krzysztof Piotrowski and </a:t>
            </a:r>
            <a:r>
              <a:rPr lang="de-DE" sz="1800" b="1" u="sng" dirty="0">
                <a:latin typeface="Arial" charset="0"/>
              </a:rPr>
              <a:t>Steffen Peter</a:t>
            </a:r>
            <a:endParaRPr lang="de-DE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28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31938" y="1044575"/>
            <a:ext cx="6934200" cy="355600"/>
          </a:xfrm>
        </p:spPr>
        <p:txBody>
          <a:bodyPr/>
          <a:lstStyle/>
          <a:p>
            <a:r>
              <a:rPr lang="de-DE" dirty="0" smtClean="0">
                <a:solidFill>
                  <a:srgbClr val="DD3832"/>
                </a:solidFill>
              </a:rPr>
              <a:t>Module Pool </a:t>
            </a:r>
            <a:r>
              <a:rPr lang="de-DE" dirty="0" err="1" smtClean="0">
                <a:solidFill>
                  <a:srgbClr val="DD3832"/>
                </a:solidFill>
              </a:rPr>
              <a:t>relations</a:t>
            </a: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96244"/>
            <a:ext cx="8094290" cy="5161756"/>
          </a:xfrm>
        </p:spPr>
        <p:txBody>
          <a:bodyPr/>
          <a:lstStyle/>
          <a:p>
            <a:r>
              <a:rPr lang="de-DE" dirty="0" err="1" smtClean="0"/>
              <a:t>includes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>
                <a:solidFill>
                  <a:srgbClr val="339966"/>
                </a:solidFill>
              </a:rPr>
              <a:t>defines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that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module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belongs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to</a:t>
            </a:r>
            <a:r>
              <a:rPr lang="de-DE" dirty="0" smtClean="0">
                <a:solidFill>
                  <a:srgbClr val="339966"/>
                </a:solidFill>
              </a:rPr>
              <a:t> a larger </a:t>
            </a:r>
            <a:r>
              <a:rPr lang="de-DE" dirty="0" err="1" smtClean="0">
                <a:solidFill>
                  <a:srgbClr val="339966"/>
                </a:solidFill>
              </a:rPr>
              <a:t>module</a:t>
            </a:r>
            <a:r>
              <a:rPr lang="de-DE" dirty="0" smtClean="0">
                <a:solidFill>
                  <a:srgbClr val="339966"/>
                </a:solidFill>
              </a:rPr>
              <a:t>, e.g., a µC </a:t>
            </a:r>
            <a:r>
              <a:rPr lang="de-DE" dirty="0" err="1" smtClean="0">
                <a:solidFill>
                  <a:srgbClr val="339966"/>
                </a:solidFill>
              </a:rPr>
              <a:t>belongs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to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node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platform</a:t>
            </a:r>
            <a:r>
              <a:rPr lang="de-DE" dirty="0">
                <a:solidFill>
                  <a:srgbClr val="339966"/>
                </a:solidFill>
              </a:rPr>
              <a:t>.</a:t>
            </a:r>
            <a:endParaRPr lang="de-DE" dirty="0" smtClean="0">
              <a:solidFill>
                <a:srgbClr val="339966"/>
              </a:solidFill>
            </a:endParaRPr>
          </a:p>
          <a:p>
            <a:endParaRPr lang="de-DE" dirty="0" smtClean="0"/>
          </a:p>
          <a:p>
            <a:r>
              <a:rPr lang="de-DE" dirty="0" err="1" smtClean="0"/>
              <a:t>uses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>
                <a:solidFill>
                  <a:srgbClr val="339966"/>
                </a:solidFill>
              </a:rPr>
              <a:t>defines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the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interfaces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used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by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given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module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provides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>
                <a:solidFill>
                  <a:srgbClr val="339966"/>
                </a:solidFill>
              </a:rPr>
              <a:t>defines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interfaces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provided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by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given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module</a:t>
            </a:r>
            <a:endParaRPr lang="de-DE" dirty="0" smtClean="0">
              <a:solidFill>
                <a:srgbClr val="339966"/>
              </a:solidFill>
            </a:endParaRPr>
          </a:p>
          <a:p>
            <a:endParaRPr lang="de-DE" dirty="0" smtClean="0"/>
          </a:p>
          <a:p>
            <a:r>
              <a:rPr lang="de-DE" dirty="0" err="1" smtClean="0"/>
              <a:t>has_parameter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>
                <a:solidFill>
                  <a:srgbClr val="339966"/>
                </a:solidFill>
              </a:rPr>
              <a:t>defines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the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value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of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parameter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from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provided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interface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for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the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given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module</a:t>
            </a:r>
            <a:endParaRPr lang="de-DE" dirty="0" smtClean="0">
              <a:solidFill>
                <a:srgbClr val="339966"/>
              </a:solidFill>
            </a:endParaRPr>
          </a:p>
          <a:p>
            <a:endParaRPr lang="de-DE" dirty="0" smtClean="0"/>
          </a:p>
          <a:p>
            <a:r>
              <a:rPr lang="de-DE" dirty="0" err="1" smtClean="0"/>
              <a:t>requires_parameter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>
                <a:solidFill>
                  <a:srgbClr val="339966"/>
                </a:solidFill>
              </a:rPr>
              <a:t>defines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the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required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value</a:t>
            </a:r>
            <a:r>
              <a:rPr lang="de-DE" dirty="0" smtClean="0">
                <a:solidFill>
                  <a:srgbClr val="339966"/>
                </a:solidFill>
              </a:rPr>
              <a:t>(s) </a:t>
            </a:r>
            <a:r>
              <a:rPr lang="de-DE" dirty="0" err="1" smtClean="0">
                <a:solidFill>
                  <a:srgbClr val="339966"/>
                </a:solidFill>
              </a:rPr>
              <a:t>of</a:t>
            </a:r>
            <a:r>
              <a:rPr lang="de-DE" dirty="0" smtClean="0">
                <a:solidFill>
                  <a:srgbClr val="339966"/>
                </a:solidFill>
              </a:rPr>
              <a:t> a </a:t>
            </a:r>
            <a:r>
              <a:rPr lang="de-DE" dirty="0" err="1" smtClean="0">
                <a:solidFill>
                  <a:srgbClr val="339966"/>
                </a:solidFill>
              </a:rPr>
              <a:t>parameter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from</a:t>
            </a:r>
            <a:r>
              <a:rPr lang="de-DE" dirty="0" smtClean="0">
                <a:solidFill>
                  <a:srgbClr val="339966"/>
                </a:solidFill>
              </a:rPr>
              <a:t> an </a:t>
            </a:r>
            <a:r>
              <a:rPr lang="de-DE" dirty="0" err="1" smtClean="0">
                <a:solidFill>
                  <a:srgbClr val="339966"/>
                </a:solidFill>
              </a:rPr>
              <a:t>used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interface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for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the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given</a:t>
            </a:r>
            <a:r>
              <a:rPr lang="de-DE" dirty="0" smtClean="0">
                <a:solidFill>
                  <a:srgbClr val="339966"/>
                </a:solidFill>
              </a:rPr>
              <a:t> </a:t>
            </a:r>
            <a:r>
              <a:rPr lang="de-DE" dirty="0" err="1" smtClean="0">
                <a:solidFill>
                  <a:srgbClr val="339966"/>
                </a:solidFill>
              </a:rPr>
              <a:t>module</a:t>
            </a:r>
            <a:endParaRPr lang="de-DE" dirty="0" smtClean="0">
              <a:solidFill>
                <a:srgbClr val="339966"/>
              </a:solidFill>
            </a:endParaRPr>
          </a:p>
          <a:p>
            <a:endParaRPr lang="de-DE" dirty="0" smtClean="0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49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52612"/>
            <a:ext cx="6934200" cy="355600"/>
          </a:xfrm>
        </p:spPr>
        <p:txBody>
          <a:bodyPr/>
          <a:lstStyle/>
          <a:p>
            <a:r>
              <a:rPr lang="de-DE" dirty="0" err="1" smtClean="0">
                <a:solidFill>
                  <a:srgbClr val="DD3832"/>
                </a:solidFill>
              </a:rPr>
              <a:t>Application</a:t>
            </a:r>
            <a:r>
              <a:rPr lang="de-DE" dirty="0" smtClean="0">
                <a:solidFill>
                  <a:srgbClr val="DD3832"/>
                </a:solidFill>
              </a:rPr>
              <a:t> </a:t>
            </a:r>
            <a:r>
              <a:rPr lang="de-DE" dirty="0" err="1" smtClean="0">
                <a:solidFill>
                  <a:srgbClr val="DD3832"/>
                </a:solidFill>
              </a:rPr>
              <a:t>logic</a:t>
            </a:r>
            <a:r>
              <a:rPr lang="de-DE" dirty="0" smtClean="0">
                <a:solidFill>
                  <a:srgbClr val="DD3832"/>
                </a:solidFill>
              </a:rPr>
              <a:t> </a:t>
            </a:r>
            <a:r>
              <a:rPr lang="de-DE" dirty="0" err="1" smtClean="0">
                <a:solidFill>
                  <a:srgbClr val="DD3832"/>
                </a:solidFill>
              </a:rPr>
              <a:t>definition</a:t>
            </a: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912268"/>
            <a:ext cx="8153400" cy="4945732"/>
          </a:xfrm>
        </p:spPr>
        <p:txBody>
          <a:bodyPr/>
          <a:lstStyle/>
          <a:p>
            <a:r>
              <a:rPr lang="de-DE" dirty="0" smtClean="0"/>
              <a:t>Transformation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non-</a:t>
            </a:r>
            <a:r>
              <a:rPr lang="de-DE" dirty="0" err="1" smtClean="0"/>
              <a:t>technical</a:t>
            </a:r>
            <a:r>
              <a:rPr lang="de-DE" dirty="0" smtClean="0"/>
              <a:t> </a:t>
            </a:r>
            <a:r>
              <a:rPr lang="de-DE" dirty="0" err="1" smtClean="0"/>
              <a:t>requirements</a:t>
            </a:r>
            <a:r>
              <a:rPr lang="de-DE" dirty="0" smtClean="0"/>
              <a:t> </a:t>
            </a:r>
            <a:r>
              <a:rPr lang="de-DE" dirty="0" err="1" smtClean="0"/>
              <a:t>into</a:t>
            </a:r>
            <a:r>
              <a:rPr lang="de-DE" dirty="0" smtClean="0"/>
              <a:t> a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technical</a:t>
            </a:r>
            <a:r>
              <a:rPr lang="de-DE" dirty="0" smtClean="0"/>
              <a:t> </a:t>
            </a:r>
            <a:r>
              <a:rPr lang="de-DE" dirty="0" err="1" smtClean="0"/>
              <a:t>requirements</a:t>
            </a:r>
            <a:endParaRPr lang="de-DE" dirty="0" smtClean="0"/>
          </a:p>
          <a:p>
            <a:r>
              <a:rPr lang="de-DE" dirty="0"/>
              <a:t>The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tricky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system</a:t>
            </a:r>
            <a:endParaRPr lang="de-DE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826" y="3227412"/>
            <a:ext cx="66294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72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Requirements</a:t>
            </a:r>
            <a:endParaRPr lang="de-DE" smtClean="0"/>
          </a:p>
        </p:txBody>
      </p:sp>
      <p:sp>
        <p:nvSpPr>
          <p:cNvPr id="19459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19463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9464" name="Inhaltsplatzhalter 2"/>
          <p:cNvSpPr>
            <a:spLocks noGrp="1"/>
          </p:cNvSpPr>
          <p:nvPr>
            <p:ph idx="1"/>
          </p:nvPr>
        </p:nvSpPr>
        <p:spPr>
          <a:xfrm>
            <a:off x="2849563" y="1984375"/>
            <a:ext cx="8153400" cy="3287713"/>
          </a:xfrm>
        </p:spPr>
        <p:txBody>
          <a:bodyPr/>
          <a:lstStyle/>
          <a:p>
            <a:r>
              <a:rPr lang="en-US" smtClean="0"/>
              <a:t>Requirements are: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Technical parameters and constraints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environment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participants (user, attacker) in the scenario</a:t>
            </a:r>
          </a:p>
          <a:p>
            <a:r>
              <a:rPr lang="en-US" smtClean="0"/>
              <a:t>User requirements are often fuzzy and non-technical</a:t>
            </a:r>
          </a:p>
          <a:p>
            <a:pPr>
              <a:buFont typeface="Wingdings" pitchFamily="2" charset="2"/>
              <a:buChar char="à"/>
            </a:pPr>
            <a:r>
              <a:rPr lang="en-US" smtClean="0"/>
              <a:t>Need for translation of user requirements to technical requirements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User selects and parameterizes properties from a requirement catalogue  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They will be translated to technical requirements</a:t>
            </a:r>
          </a:p>
          <a:p>
            <a:r>
              <a:rPr lang="en-US" smtClean="0"/>
              <a:t>Example: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8407400" y="5668963"/>
            <a:ext cx="223678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solidFill>
                  <a:srgbClr val="339966"/>
                </a:solidFill>
                <a:latin typeface="+mn-lt"/>
              </a:rPr>
              <a:t>Attacker model and </a:t>
            </a:r>
            <a:br>
              <a:rPr lang="en-US" sz="1800" dirty="0" smtClean="0">
                <a:solidFill>
                  <a:srgbClr val="339966"/>
                </a:solidFill>
                <a:latin typeface="+mn-lt"/>
              </a:rPr>
            </a:br>
            <a:r>
              <a:rPr lang="en-US" sz="1800" dirty="0" smtClean="0">
                <a:solidFill>
                  <a:srgbClr val="339966"/>
                </a:solidFill>
                <a:latin typeface="+mn-lt"/>
              </a:rPr>
              <a:t>capabilities </a:t>
            </a: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endParaRPr lang="de-DE" sz="1800" dirty="0">
              <a:latin typeface="+mn-lt"/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2790825" y="5368925"/>
            <a:ext cx="47466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- </a:t>
            </a:r>
            <a:r>
              <a:rPr lang="en-US" sz="1800" dirty="0">
                <a:solidFill>
                  <a:srgbClr val="339966"/>
                </a:solidFill>
                <a:latin typeface="+mn-lt"/>
              </a:rPr>
              <a:t>Application type 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(health care, home, industrial)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Required security attributes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(concealment, integrity, robustness)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Parameters</a:t>
            </a:r>
            <a:endParaRPr lang="de-DE" sz="180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19467" name="Pfeil nach rechts 6"/>
          <p:cNvSpPr>
            <a:spLocks noChangeArrowheads="1"/>
          </p:cNvSpPr>
          <p:nvPr/>
        </p:nvSpPr>
        <p:spPr bwMode="auto">
          <a:xfrm>
            <a:off x="6881813" y="5964238"/>
            <a:ext cx="863600" cy="287337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542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52612"/>
            <a:ext cx="6934200" cy="355600"/>
          </a:xfrm>
        </p:spPr>
        <p:txBody>
          <a:bodyPr/>
          <a:lstStyle/>
          <a:p>
            <a:r>
              <a:rPr lang="de-DE" dirty="0" err="1" smtClean="0">
                <a:solidFill>
                  <a:srgbClr val="DD3832"/>
                </a:solidFill>
              </a:rPr>
              <a:t>Application</a:t>
            </a:r>
            <a:r>
              <a:rPr lang="de-DE" dirty="0" smtClean="0">
                <a:solidFill>
                  <a:srgbClr val="DD3832"/>
                </a:solidFill>
              </a:rPr>
              <a:t> </a:t>
            </a:r>
            <a:r>
              <a:rPr lang="de-DE" dirty="0" err="1" smtClean="0">
                <a:solidFill>
                  <a:srgbClr val="DD3832"/>
                </a:solidFill>
              </a:rPr>
              <a:t>logic</a:t>
            </a:r>
            <a:r>
              <a:rPr lang="de-DE" dirty="0" smtClean="0">
                <a:solidFill>
                  <a:srgbClr val="DD3832"/>
                </a:solidFill>
              </a:rPr>
              <a:t> </a:t>
            </a:r>
            <a:r>
              <a:rPr lang="de-DE" dirty="0" err="1" smtClean="0">
                <a:solidFill>
                  <a:srgbClr val="DD3832"/>
                </a:solidFill>
              </a:rPr>
              <a:t>definition</a:t>
            </a:r>
            <a:r>
              <a:rPr lang="de-DE" dirty="0" smtClean="0">
                <a:solidFill>
                  <a:srgbClr val="DD3832"/>
                </a:solidFill>
              </a:rPr>
              <a:t>, </a:t>
            </a:r>
            <a:r>
              <a:rPr lang="de-DE" dirty="0" err="1" smtClean="0">
                <a:solidFill>
                  <a:srgbClr val="DD3832"/>
                </a:solidFill>
              </a:rPr>
              <a:t>cont</a:t>
            </a: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912268"/>
            <a:ext cx="8153400" cy="4945732"/>
          </a:xfrm>
        </p:spPr>
        <p:txBody>
          <a:bodyPr/>
          <a:lstStyle/>
          <a:p>
            <a:r>
              <a:rPr lang="de-DE" dirty="0" err="1" smtClean="0"/>
              <a:t>Possible</a:t>
            </a:r>
            <a:r>
              <a:rPr lang="de-DE" dirty="0" smtClean="0"/>
              <a:t> on different </a:t>
            </a:r>
            <a:r>
              <a:rPr lang="de-DE" dirty="0" err="1" smtClean="0"/>
              <a:t>detail</a:t>
            </a:r>
            <a:r>
              <a:rPr lang="de-DE" dirty="0" smtClean="0"/>
              <a:t>/</a:t>
            </a:r>
            <a:r>
              <a:rPr lang="de-DE" dirty="0" err="1" smtClean="0"/>
              <a:t>experience</a:t>
            </a:r>
            <a:r>
              <a:rPr lang="de-DE" dirty="0" smtClean="0"/>
              <a:t> </a:t>
            </a:r>
            <a:r>
              <a:rPr lang="de-DE" dirty="0" err="1" smtClean="0"/>
              <a:t>levels</a:t>
            </a:r>
            <a:endParaRPr lang="de-DE" dirty="0" smtClean="0"/>
          </a:p>
          <a:p>
            <a:pPr lvl="1"/>
            <a:r>
              <a:rPr lang="de-DE" dirty="0" err="1" smtClean="0"/>
              <a:t>Macroprogramming</a:t>
            </a:r>
            <a:endParaRPr lang="de-DE" dirty="0" smtClean="0"/>
          </a:p>
          <a:p>
            <a:pPr lvl="1"/>
            <a:r>
              <a:rPr lang="de-DE" dirty="0" smtClean="0"/>
              <a:t>Scripting</a:t>
            </a:r>
          </a:p>
          <a:p>
            <a:pPr lvl="1"/>
            <a:r>
              <a:rPr lang="de-DE" dirty="0" smtClean="0"/>
              <a:t>Pure </a:t>
            </a:r>
            <a:r>
              <a:rPr lang="de-DE" dirty="0" err="1" smtClean="0"/>
              <a:t>module</a:t>
            </a:r>
            <a:r>
              <a:rPr lang="de-DE" dirty="0" smtClean="0"/>
              <a:t> </a:t>
            </a:r>
            <a:r>
              <a:rPr lang="de-DE" dirty="0" err="1" smtClean="0"/>
              <a:t>programming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identified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most</a:t>
            </a:r>
            <a:r>
              <a:rPr lang="de-DE" dirty="0" smtClean="0"/>
              <a:t> </a:t>
            </a:r>
            <a:r>
              <a:rPr lang="de-DE" dirty="0" err="1" smtClean="0"/>
              <a:t>common</a:t>
            </a:r>
            <a:r>
              <a:rPr lang="de-DE" dirty="0" smtClean="0"/>
              <a:t> </a:t>
            </a:r>
            <a:r>
              <a:rPr lang="de-DE" dirty="0" err="1" smtClean="0"/>
              <a:t>patterns</a:t>
            </a:r>
            <a:r>
              <a:rPr lang="de-DE" dirty="0" smtClean="0"/>
              <a:t> (</a:t>
            </a:r>
            <a:r>
              <a:rPr lang="de-DE" dirty="0" err="1" smtClean="0"/>
              <a:t>requirements</a:t>
            </a:r>
            <a:r>
              <a:rPr lang="de-DE" dirty="0" smtClean="0"/>
              <a:t> </a:t>
            </a:r>
            <a:r>
              <a:rPr lang="de-DE" dirty="0" err="1" smtClean="0"/>
              <a:t>catalogue</a:t>
            </a:r>
            <a:r>
              <a:rPr lang="de-DE" dirty="0" smtClean="0"/>
              <a:t>)</a:t>
            </a:r>
          </a:p>
          <a:p>
            <a:pPr lvl="1"/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focus</a:t>
            </a:r>
            <a:r>
              <a:rPr lang="de-DE" dirty="0" smtClean="0"/>
              <a:t> on </a:t>
            </a:r>
            <a:r>
              <a:rPr lang="de-DE" dirty="0" err="1" smtClean="0"/>
              <a:t>environment</a:t>
            </a:r>
            <a:r>
              <a:rPr lang="de-DE" dirty="0" smtClean="0"/>
              <a:t> </a:t>
            </a:r>
            <a:r>
              <a:rPr lang="de-DE" dirty="0" err="1" smtClean="0"/>
              <a:t>monitoring</a:t>
            </a:r>
            <a:r>
              <a:rPr lang="de-DE" dirty="0" smtClean="0"/>
              <a:t> </a:t>
            </a:r>
          </a:p>
          <a:p>
            <a:pPr lvl="1"/>
            <a:endParaRPr lang="de-DE" dirty="0" smtClean="0"/>
          </a:p>
          <a:p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provide</a:t>
            </a:r>
            <a:r>
              <a:rPr lang="de-DE" dirty="0" smtClean="0"/>
              <a:t> a GUI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define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logic</a:t>
            </a:r>
            <a:r>
              <a:rPr lang="de-DE" dirty="0" smtClean="0"/>
              <a:t> (</a:t>
            </a:r>
            <a:r>
              <a:rPr lang="de-DE" dirty="0" err="1" smtClean="0"/>
              <a:t>Planning</a:t>
            </a:r>
            <a:r>
              <a:rPr lang="de-DE" dirty="0" smtClean="0"/>
              <a:t> Tool) </a:t>
            </a:r>
            <a:r>
              <a:rPr lang="de-DE" dirty="0" err="1" smtClean="0"/>
              <a:t>by</a:t>
            </a:r>
            <a:r>
              <a:rPr lang="de-DE" dirty="0" smtClean="0"/>
              <a:t>:</a:t>
            </a:r>
          </a:p>
          <a:p>
            <a:pPr lvl="1"/>
            <a:r>
              <a:rPr lang="de-DE" dirty="0" smtClean="0"/>
              <a:t>Providing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ground</a:t>
            </a:r>
            <a:r>
              <a:rPr lang="de-DE" dirty="0" smtClean="0"/>
              <a:t> </a:t>
            </a:r>
            <a:r>
              <a:rPr lang="de-DE" dirty="0" err="1" smtClean="0"/>
              <a:t>view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monitored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endParaRPr lang="de-DE" dirty="0" smtClean="0"/>
          </a:p>
          <a:p>
            <a:pPr lvl="1"/>
            <a:r>
              <a:rPr lang="de-DE" dirty="0" err="1" smtClean="0"/>
              <a:t>Defining</a:t>
            </a:r>
            <a:r>
              <a:rPr lang="de-DE" dirty="0" smtClean="0"/>
              <a:t> </a:t>
            </a:r>
            <a:r>
              <a:rPr lang="de-DE" dirty="0" err="1" smtClean="0"/>
              <a:t>communication</a:t>
            </a:r>
            <a:r>
              <a:rPr lang="de-DE" dirty="0" smtClean="0"/>
              <a:t> </a:t>
            </a:r>
            <a:r>
              <a:rPr lang="de-DE" dirty="0" err="1" smtClean="0"/>
              <a:t>environment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obstacles</a:t>
            </a:r>
            <a:endParaRPr lang="de-DE" dirty="0" smtClean="0"/>
          </a:p>
          <a:p>
            <a:pPr lvl="1"/>
            <a:r>
              <a:rPr lang="de-DE" dirty="0" err="1" smtClean="0"/>
              <a:t>Defining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measuring</a:t>
            </a:r>
            <a:r>
              <a:rPr lang="de-DE" dirty="0" smtClean="0"/>
              <a:t> </a:t>
            </a:r>
            <a:r>
              <a:rPr lang="de-DE" dirty="0" err="1" smtClean="0"/>
              <a:t>points</a:t>
            </a:r>
            <a:r>
              <a:rPr lang="de-DE" dirty="0"/>
              <a:t>,</a:t>
            </a:r>
            <a:r>
              <a:rPr lang="de-DE" dirty="0" smtClean="0"/>
              <a:t> </a:t>
            </a:r>
            <a:r>
              <a:rPr lang="de-DE" dirty="0" err="1" smtClean="0"/>
              <a:t>procedures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dependencies</a:t>
            </a:r>
            <a:endParaRPr lang="de-DE" dirty="0" smtClean="0"/>
          </a:p>
          <a:p>
            <a:pPr lvl="1"/>
            <a:endParaRPr lang="de-DE" dirty="0" smtClean="0"/>
          </a:p>
          <a:p>
            <a:pPr marL="395288" lvl="1" indent="-395288">
              <a:buChar char="•"/>
            </a:pP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</a:rPr>
              <a:t>Prototype </a:t>
            </a:r>
            <a:r>
              <a:rPr lang="de-DE" dirty="0" err="1" smtClean="0">
                <a:solidFill>
                  <a:schemeClr val="tx1"/>
                </a:solidFill>
                <a:ea typeface="+mn-ea"/>
                <a:cs typeface="+mn-cs"/>
              </a:rPr>
              <a:t>implementation</a:t>
            </a: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</a:rPr>
              <a:t> will </a:t>
            </a:r>
            <a:r>
              <a:rPr lang="de-DE" dirty="0" err="1" smtClean="0">
                <a:solidFill>
                  <a:schemeClr val="tx1"/>
                </a:solidFill>
                <a:ea typeface="+mn-ea"/>
                <a:cs typeface="+mn-cs"/>
              </a:rPr>
              <a:t>be</a:t>
            </a: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+mn-ea"/>
                <a:cs typeface="+mn-cs"/>
              </a:rPr>
              <a:t>available</a:t>
            </a:r>
            <a:r>
              <a:rPr lang="de-DE" dirty="0" smtClean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+mn-ea"/>
                <a:cs typeface="+mn-cs"/>
              </a:rPr>
              <a:t>soon</a:t>
            </a:r>
            <a:endParaRPr lang="de-DE" dirty="0">
              <a:solidFill>
                <a:schemeClr val="tx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73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de-DE" dirty="0" smtClean="0"/>
          </a:p>
        </p:txBody>
      </p:sp>
      <p:sp>
        <p:nvSpPr>
          <p:cNvPr id="14339" name="Inhaltsplatzhalter 2"/>
          <p:cNvSpPr>
            <a:spLocks noGrp="1"/>
          </p:cNvSpPr>
          <p:nvPr>
            <p:ph idx="1"/>
          </p:nvPr>
        </p:nvSpPr>
        <p:spPr>
          <a:xfrm>
            <a:off x="1409378" y="5944716"/>
            <a:ext cx="8153400" cy="858838"/>
          </a:xfrm>
        </p:spPr>
        <p:txBody>
          <a:bodyPr/>
          <a:lstStyle/>
          <a:p>
            <a:r>
              <a:rPr lang="en-US" dirty="0" smtClean="0"/>
              <a:t>Does the system under development satisfies the requirements?</a:t>
            </a:r>
            <a:endParaRPr lang="de-DE" dirty="0" smtClean="0"/>
          </a:p>
        </p:txBody>
      </p:sp>
      <p:sp>
        <p:nvSpPr>
          <p:cNvPr id="4" name="Rechteck 3"/>
          <p:cNvSpPr/>
          <p:nvPr/>
        </p:nvSpPr>
        <p:spPr bwMode="auto">
          <a:xfrm>
            <a:off x="1193800" y="2128813"/>
            <a:ext cx="1871663" cy="36004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Requirements</a:t>
            </a:r>
            <a:endParaRPr lang="de-DE" sz="2000" dirty="0">
              <a:latin typeface="+mn-lt"/>
            </a:endParaRPr>
          </a:p>
        </p:txBody>
      </p:sp>
      <p:sp>
        <p:nvSpPr>
          <p:cNvPr id="5" name="Zylinder 4"/>
          <p:cNvSpPr/>
          <p:nvPr/>
        </p:nvSpPr>
        <p:spPr bwMode="auto">
          <a:xfrm>
            <a:off x="7602538" y="2128813"/>
            <a:ext cx="1727200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components</a:t>
            </a:r>
            <a:endParaRPr lang="de-DE" sz="2000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7586663" y="4000475"/>
            <a:ext cx="1871662" cy="172878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SYSTEM</a:t>
            </a:r>
            <a:endParaRPr lang="de-DE" dirty="0">
              <a:latin typeface="+mn-lt"/>
            </a:endParaRPr>
          </a:p>
        </p:txBody>
      </p:sp>
      <p:sp>
        <p:nvSpPr>
          <p:cNvPr id="14343" name="Pfeil nach unten 6"/>
          <p:cNvSpPr>
            <a:spLocks noChangeArrowheads="1"/>
          </p:cNvSpPr>
          <p:nvPr/>
        </p:nvSpPr>
        <p:spPr bwMode="auto">
          <a:xfrm>
            <a:off x="8321675" y="3497238"/>
            <a:ext cx="288925" cy="503237"/>
          </a:xfrm>
          <a:prstGeom prst="downArrow">
            <a:avLst>
              <a:gd name="adj1" fmla="val 50000"/>
              <a:gd name="adj2" fmla="val 49761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3857625" y="2416150"/>
            <a:ext cx="2879725" cy="25209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Models</a:t>
            </a:r>
            <a:endParaRPr lang="de-DE" dirty="0">
              <a:latin typeface="+mn-lt"/>
            </a:endParaRPr>
          </a:p>
        </p:txBody>
      </p:sp>
      <p:sp>
        <p:nvSpPr>
          <p:cNvPr id="14345" name="Pfeil nach unten 8"/>
          <p:cNvSpPr>
            <a:spLocks noChangeArrowheads="1"/>
          </p:cNvSpPr>
          <p:nvPr/>
        </p:nvSpPr>
        <p:spPr bwMode="auto">
          <a:xfrm rot="16200000">
            <a:off x="3245644" y="4263206"/>
            <a:ext cx="287338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4346" name="Pfeil nach unten 9"/>
          <p:cNvSpPr>
            <a:spLocks noChangeArrowheads="1"/>
          </p:cNvSpPr>
          <p:nvPr/>
        </p:nvSpPr>
        <p:spPr bwMode="auto">
          <a:xfrm rot="5400000">
            <a:off x="6989763" y="4216375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387350" y="3281338"/>
            <a:ext cx="2159000" cy="19431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How to define requirements?</a:t>
            </a:r>
          </a:p>
          <a:p>
            <a:pPr marL="285750" indent="-285750">
              <a:buFontTx/>
              <a:buChar char="-"/>
              <a:defRPr/>
            </a:pPr>
            <a:r>
              <a:rPr lang="en-US" sz="1800" dirty="0">
                <a:latin typeface="+mn-lt"/>
              </a:rPr>
              <a:t>understood by users</a:t>
            </a:r>
          </a:p>
          <a:p>
            <a:pPr marL="285750" indent="-285750">
              <a:buFontTx/>
              <a:buChar char="-"/>
              <a:defRPr/>
            </a:pPr>
            <a:r>
              <a:rPr lang="en-US" sz="1800" dirty="0">
                <a:latin typeface="+mn-lt"/>
              </a:rPr>
              <a:t>Precise for the system</a:t>
            </a: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3641626" y="4936604"/>
            <a:ext cx="2144713" cy="61830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+mn-lt"/>
              </a:rPr>
              <a:t>Formal framework</a:t>
            </a:r>
            <a:endParaRPr lang="en-US" sz="1800" dirty="0">
              <a:latin typeface="+mn-lt"/>
            </a:endParaRPr>
          </a:p>
        </p:txBody>
      </p:sp>
      <p:sp>
        <p:nvSpPr>
          <p:cNvPr id="14" name="Abgerundetes Rechteck 13"/>
          <p:cNvSpPr/>
          <p:nvPr/>
        </p:nvSpPr>
        <p:spPr bwMode="auto">
          <a:xfrm>
            <a:off x="3389313" y="1536675"/>
            <a:ext cx="2916609" cy="1803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+mn-lt"/>
              </a:rPr>
              <a:t>Find models </a:t>
            </a:r>
            <a:r>
              <a:rPr lang="en-US" sz="1800" dirty="0">
                <a:latin typeface="+mn-lt"/>
              </a:rPr>
              <a:t>to express </a:t>
            </a:r>
            <a:r>
              <a:rPr lang="en-US" sz="1800" dirty="0" smtClean="0">
                <a:latin typeface="+mn-lt"/>
              </a:rPr>
              <a:t>properties </a:t>
            </a:r>
            <a:r>
              <a:rPr lang="en-US" sz="1800" dirty="0">
                <a:latin typeface="+mn-lt"/>
              </a:rPr>
              <a:t>as function between requirements and system</a:t>
            </a:r>
          </a:p>
        </p:txBody>
      </p:sp>
      <p:sp>
        <p:nvSpPr>
          <p:cNvPr id="15" name="Abgerundetes Rechteck 14"/>
          <p:cNvSpPr/>
          <p:nvPr/>
        </p:nvSpPr>
        <p:spPr bwMode="auto">
          <a:xfrm>
            <a:off x="8863013" y="2992389"/>
            <a:ext cx="2452687" cy="108012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+mn-lt"/>
              </a:rPr>
              <a:t>Component and system model</a:t>
            </a:r>
            <a:endParaRPr lang="en-US" sz="1800" dirty="0">
              <a:latin typeface="+mn-lt"/>
            </a:endParaRPr>
          </a:p>
        </p:txBody>
      </p:sp>
      <p:sp>
        <p:nvSpPr>
          <p:cNvPr id="16" name="Pfeil nach unten 8"/>
          <p:cNvSpPr>
            <a:spLocks noChangeArrowheads="1"/>
          </p:cNvSpPr>
          <p:nvPr/>
        </p:nvSpPr>
        <p:spPr bwMode="auto">
          <a:xfrm rot="16200000">
            <a:off x="5037138" y="2597125"/>
            <a:ext cx="430212" cy="4268788"/>
          </a:xfrm>
          <a:prstGeom prst="downArrow">
            <a:avLst>
              <a:gd name="adj1" fmla="val 50000"/>
              <a:gd name="adj2" fmla="val 50210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31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8" grpId="0" animBg="1"/>
      <p:bldP spid="14345" grpId="0" animBg="1"/>
      <p:bldP spid="14346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Methodology</a:t>
            </a:r>
            <a:r>
              <a:rPr lang="de-DE" dirty="0" smtClean="0"/>
              <a:t>: </a:t>
            </a:r>
            <a:r>
              <a:rPr lang="de-DE" dirty="0" err="1" smtClean="0"/>
              <a:t>Composition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 smtClean="0"/>
          </a:p>
        </p:txBody>
      </p:sp>
      <p:sp>
        <p:nvSpPr>
          <p:cNvPr id="4" name="Flussdiagramm: Magnetplattenspeicher 3"/>
          <p:cNvSpPr/>
          <p:nvPr/>
        </p:nvSpPr>
        <p:spPr bwMode="auto">
          <a:xfrm>
            <a:off x="977900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 smtClean="0">
                <a:latin typeface="+mn-lt"/>
              </a:rPr>
              <a:t>Requirements</a:t>
            </a:r>
            <a:r>
              <a:rPr lang="de-DE" sz="2000" dirty="0" smtClean="0">
                <a:latin typeface="+mn-lt"/>
              </a:rPr>
              <a:t> </a:t>
            </a:r>
            <a:r>
              <a:rPr lang="de-DE" sz="2000" dirty="0" err="1" smtClean="0">
                <a:latin typeface="+mn-lt"/>
              </a:rPr>
              <a:t>Catalog</a:t>
            </a:r>
            <a:endParaRPr lang="de-DE" sz="2000" dirty="0">
              <a:latin typeface="+mn-lt"/>
            </a:endParaRPr>
          </a:p>
        </p:txBody>
      </p:sp>
      <p:sp>
        <p:nvSpPr>
          <p:cNvPr id="5" name="Flussdiagramm: Magnetplattenspeicher 4"/>
          <p:cNvSpPr/>
          <p:nvPr/>
        </p:nvSpPr>
        <p:spPr bwMode="auto">
          <a:xfrm>
            <a:off x="4672013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smtClean="0">
                <a:latin typeface="+mn-lt"/>
              </a:rPr>
              <a:t>Property Repository</a:t>
            </a:r>
            <a:endParaRPr lang="de-DE" sz="2000" dirty="0">
              <a:latin typeface="+mn-lt"/>
            </a:endParaRPr>
          </a:p>
        </p:txBody>
      </p:sp>
      <p:sp>
        <p:nvSpPr>
          <p:cNvPr id="6" name="Flussdiagramm: Magnetplattenspeicher 5"/>
          <p:cNvSpPr/>
          <p:nvPr/>
        </p:nvSpPr>
        <p:spPr bwMode="auto">
          <a:xfrm>
            <a:off x="8610600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 smtClean="0">
                <a:latin typeface="+mn-lt"/>
              </a:rPr>
              <a:t>Component Repository</a:t>
            </a:r>
            <a:endParaRPr lang="de-DE" sz="2000" dirty="0">
              <a:latin typeface="+mn-lt"/>
            </a:endParaRP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839913"/>
            <a:ext cx="7524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2"/>
          <p:cNvSpPr>
            <a:spLocks noChangeArrowheads="1"/>
          </p:cNvSpPr>
          <p:nvPr/>
        </p:nvSpPr>
        <p:spPr bwMode="auto">
          <a:xfrm>
            <a:off x="655638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 smtClean="0">
                <a:latin typeface="+mn-lt"/>
              </a:rPr>
              <a:t>Requirements</a:t>
            </a:r>
            <a:endParaRPr lang="de-DE" sz="2000" dirty="0">
              <a:latin typeface="+mn-lt"/>
            </a:endParaRPr>
          </a:p>
        </p:txBody>
      </p:sp>
      <p:sp>
        <p:nvSpPr>
          <p:cNvPr id="9" name="Rechteck 2"/>
          <p:cNvSpPr>
            <a:spLocks noChangeArrowheads="1"/>
          </p:cNvSpPr>
          <p:nvPr/>
        </p:nvSpPr>
        <p:spPr bwMode="auto">
          <a:xfrm>
            <a:off x="4548188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smtClean="0">
                <a:latin typeface="+mn-lt"/>
              </a:rPr>
              <a:t>Working Model</a:t>
            </a:r>
            <a:endParaRPr lang="de-DE" sz="2000" dirty="0">
              <a:latin typeface="+mn-lt"/>
            </a:endParaRPr>
          </a:p>
        </p:txBody>
      </p:sp>
      <p:sp>
        <p:nvSpPr>
          <p:cNvPr id="10" name="Rechteck 2"/>
          <p:cNvSpPr>
            <a:spLocks noChangeArrowheads="1"/>
          </p:cNvSpPr>
          <p:nvPr/>
        </p:nvSpPr>
        <p:spPr bwMode="auto">
          <a:xfrm>
            <a:off x="8488363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 smtClean="0">
                <a:latin typeface="+mn-lt"/>
              </a:rPr>
              <a:t>Composition</a:t>
            </a:r>
            <a:endParaRPr lang="de-DE" sz="2000" dirty="0">
              <a:latin typeface="+mn-lt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2454275" y="4648200"/>
            <a:ext cx="2411413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err="1">
                <a:latin typeface="+mn-lt"/>
              </a:rPr>
              <a:t>init</a:t>
            </a:r>
            <a:endParaRPr lang="de-DE" sz="1800" i="1" dirty="0">
              <a:latin typeface="+mn-lt"/>
            </a:endParaRPr>
          </a:p>
        </p:txBody>
      </p:sp>
      <p:sp>
        <p:nvSpPr>
          <p:cNvPr id="13" name="Pfeil nach rechts 12"/>
          <p:cNvSpPr/>
          <p:nvPr/>
        </p:nvSpPr>
        <p:spPr bwMode="auto">
          <a:xfrm>
            <a:off x="6737350" y="5513388"/>
            <a:ext cx="1751013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6273800" y="6016625"/>
            <a:ext cx="2411413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>
                <a:latin typeface="+mn-lt"/>
              </a:rPr>
              <a:t>Input für </a:t>
            </a:r>
            <a:br>
              <a:rPr lang="de-DE" sz="1800" i="1" dirty="0">
                <a:latin typeface="+mn-lt"/>
              </a:rPr>
            </a:br>
            <a:r>
              <a:rPr lang="de-DE" sz="1800" i="1" dirty="0" err="1" smtClean="0">
                <a:latin typeface="+mn-lt"/>
              </a:rPr>
              <a:t>Selection</a:t>
            </a:r>
            <a:endParaRPr lang="de-DE" sz="1800" i="1" dirty="0">
              <a:latin typeface="+mn-lt"/>
            </a:endParaRPr>
          </a:p>
        </p:txBody>
      </p:sp>
      <p:sp>
        <p:nvSpPr>
          <p:cNvPr id="15" name="Pfeil nach rechts 14"/>
          <p:cNvSpPr/>
          <p:nvPr/>
        </p:nvSpPr>
        <p:spPr bwMode="auto">
          <a:xfrm rot="10800000">
            <a:off x="6737350" y="4721225"/>
            <a:ext cx="1751013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6450013" y="4360863"/>
            <a:ext cx="2411412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err="1" smtClean="0">
                <a:latin typeface="+mn-lt"/>
              </a:rPr>
              <a:t>Selection</a:t>
            </a:r>
            <a:endParaRPr lang="de-DE" sz="1800" i="1" dirty="0">
              <a:latin typeface="+mn-lt"/>
            </a:endParaRPr>
          </a:p>
        </p:txBody>
      </p:sp>
      <p:sp>
        <p:nvSpPr>
          <p:cNvPr id="18" name="Pfeil nach rechts 17"/>
          <p:cNvSpPr/>
          <p:nvPr/>
        </p:nvSpPr>
        <p:spPr bwMode="auto">
          <a:xfrm rot="5400000">
            <a:off x="5181600" y="3540126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9097963" y="5476875"/>
            <a:ext cx="1870075" cy="1511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527" y="16200"/>
                  <a:pt x="14150" y="15373"/>
                  <a:pt x="15167" y="13976"/>
                </a:cubicBezTo>
                <a:lnTo>
                  <a:pt x="19534" y="17152"/>
                </a:lnTo>
                <a:cubicBezTo>
                  <a:pt x="17501" y="19946"/>
                  <a:pt x="14255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21" name="Rechteck 20"/>
          <p:cNvSpPr/>
          <p:nvPr/>
        </p:nvSpPr>
        <p:spPr bwMode="auto">
          <a:xfrm>
            <a:off x="9021763" y="7204075"/>
            <a:ext cx="2411412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smtClean="0">
                <a:latin typeface="+mn-lt"/>
              </a:rPr>
              <a:t>Look </a:t>
            </a:r>
            <a:r>
              <a:rPr lang="de-DE" sz="1800" i="1" dirty="0" err="1" smtClean="0">
                <a:latin typeface="+mn-lt"/>
              </a:rPr>
              <a:t>for</a:t>
            </a:r>
            <a:r>
              <a:rPr lang="de-DE" sz="1800" i="1" dirty="0" smtClean="0">
                <a:latin typeface="+mn-lt"/>
              </a:rPr>
              <a:t> </a:t>
            </a:r>
            <a:r>
              <a:rPr lang="de-DE" sz="1800" i="1" dirty="0" err="1" smtClean="0">
                <a:latin typeface="+mn-lt"/>
              </a:rPr>
              <a:t>suitable</a:t>
            </a:r>
            <a:r>
              <a:rPr lang="de-DE" sz="1800" i="1" dirty="0" smtClean="0">
                <a:latin typeface="+mn-lt"/>
              </a:rPr>
              <a:t> Components</a:t>
            </a:r>
            <a:endParaRPr lang="de-DE" sz="1800" i="1" dirty="0">
              <a:latin typeface="+mn-lt"/>
            </a:endParaRPr>
          </a:p>
        </p:txBody>
      </p:sp>
      <p:sp>
        <p:nvSpPr>
          <p:cNvPr id="22" name="Rechteck 21"/>
          <p:cNvSpPr/>
          <p:nvPr/>
        </p:nvSpPr>
        <p:spPr bwMode="auto">
          <a:xfrm>
            <a:off x="4437063" y="6426200"/>
            <a:ext cx="2413000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b="1" dirty="0" smtClean="0">
                <a:latin typeface="+mn-lt"/>
              </a:rPr>
              <a:t>Goal: </a:t>
            </a:r>
            <a:r>
              <a:rPr lang="de-DE" sz="1800" b="1" dirty="0" err="1" smtClean="0">
                <a:latin typeface="+mn-lt"/>
              </a:rPr>
              <a:t>No</a:t>
            </a:r>
            <a:r>
              <a:rPr lang="de-DE" sz="1800" b="1" dirty="0" smtClean="0">
                <a:latin typeface="+mn-lt"/>
              </a:rPr>
              <a:t> </a:t>
            </a:r>
            <a:r>
              <a:rPr lang="de-DE" sz="1800" b="1" dirty="0" err="1" smtClean="0">
                <a:latin typeface="+mn-lt"/>
              </a:rPr>
              <a:t>conflicts</a:t>
            </a:r>
            <a:endParaRPr lang="de-DE" sz="1800" b="1" dirty="0">
              <a:latin typeface="+mn-lt"/>
            </a:endParaRPr>
          </a:p>
        </p:txBody>
      </p:sp>
      <p:sp>
        <p:nvSpPr>
          <p:cNvPr id="23" name="Pfeil nach rechts 22"/>
          <p:cNvSpPr/>
          <p:nvPr/>
        </p:nvSpPr>
        <p:spPr bwMode="auto">
          <a:xfrm rot="5400000">
            <a:off x="1379537" y="3525838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4" name="Pfeil nach rechts 23"/>
          <p:cNvSpPr/>
          <p:nvPr/>
        </p:nvSpPr>
        <p:spPr bwMode="auto">
          <a:xfrm>
            <a:off x="2921000" y="5080000"/>
            <a:ext cx="1512888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5" name="Pfeil nach rechts 24"/>
          <p:cNvSpPr/>
          <p:nvPr/>
        </p:nvSpPr>
        <p:spPr bwMode="auto">
          <a:xfrm rot="5400000">
            <a:off x="9156700" y="3525838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135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smtClean="0">
                <a:solidFill>
                  <a:srgbClr val="DD3832"/>
                </a:solidFill>
              </a:rPr>
              <a:t>The ideal </a:t>
            </a:r>
            <a:r>
              <a:rPr lang="de-DE" dirty="0" err="1" smtClean="0">
                <a:solidFill>
                  <a:srgbClr val="DD3832"/>
                </a:solidFill>
              </a:rPr>
              <a:t>configuration</a:t>
            </a: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24000" y="6376764"/>
            <a:ext cx="8238306" cy="481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>
            <a:lvl1pPr marL="395288" indent="-3952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050" indent="-69850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2pPr>
            <a:lvl3pPr marL="658813" indent="2555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3pPr>
            <a:lvl4pPr marL="792163" indent="57943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4pPr>
            <a:lvl5pPr marL="9255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5pPr>
            <a:lvl6pPr marL="13827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6pPr>
            <a:lvl7pPr marL="18399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7pPr>
            <a:lvl8pPr marL="22971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8pPr>
            <a:lvl9pPr marL="27543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1700" kern="0" dirty="0" smtClean="0"/>
              <a:t>The </a:t>
            </a:r>
            <a:r>
              <a:rPr lang="de-DE" sz="1700" kern="0" dirty="0" err="1" smtClean="0"/>
              <a:t>configurations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that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are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generated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with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the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tools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they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influence</a:t>
            </a:r>
            <a:endParaRPr lang="en-US" sz="1700" kern="0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34" y="1552228"/>
            <a:ext cx="73437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1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smtClean="0">
                <a:solidFill>
                  <a:srgbClr val="DD3832"/>
                </a:solidFill>
              </a:rPr>
              <a:t>The ideal </a:t>
            </a:r>
            <a:r>
              <a:rPr lang="de-DE" dirty="0" err="1" smtClean="0">
                <a:solidFill>
                  <a:srgbClr val="DD3832"/>
                </a:solidFill>
              </a:rPr>
              <a:t>configuration</a:t>
            </a:r>
            <a:endParaRPr lang="de-DE" dirty="0" smtClean="0">
              <a:solidFill>
                <a:srgbClr val="DD3832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82" y="1526481"/>
            <a:ext cx="8000063" cy="492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24000" y="6471593"/>
            <a:ext cx="8238306" cy="481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>
            <a:lvl1pPr marL="395288" indent="-3952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050" indent="-69850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2pPr>
            <a:lvl3pPr marL="658813" indent="2555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3pPr>
            <a:lvl4pPr marL="792163" indent="57943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4pPr>
            <a:lvl5pPr marL="9255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5pPr>
            <a:lvl6pPr marL="13827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6pPr>
            <a:lvl7pPr marL="18399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7pPr>
            <a:lvl8pPr marL="22971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8pPr>
            <a:lvl9pPr marL="27543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9pPr>
          </a:lstStyle>
          <a:p>
            <a:r>
              <a:rPr lang="de-DE" sz="1700" kern="0" dirty="0" err="1" smtClean="0"/>
              <a:t>Each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configuration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consists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of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modules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connected</a:t>
            </a:r>
            <a:r>
              <a:rPr lang="de-DE" sz="1700" kern="0" dirty="0" smtClean="0"/>
              <a:t> via </a:t>
            </a:r>
            <a:r>
              <a:rPr lang="de-DE" sz="1700" kern="0" dirty="0" err="1" smtClean="0"/>
              <a:t>interfaces</a:t>
            </a:r>
            <a:endParaRPr lang="en-US" sz="1700" kern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538170" y="1624236"/>
            <a:ext cx="2016224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>
            <a:lvl1pPr marL="395288" indent="-3952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050" indent="-69850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2pPr>
            <a:lvl3pPr marL="658813" indent="2555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3pPr>
            <a:lvl4pPr marL="792163" indent="57943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4pPr>
            <a:lvl5pPr marL="9255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5pPr>
            <a:lvl6pPr marL="13827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6pPr>
            <a:lvl7pPr marL="18399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7pPr>
            <a:lvl8pPr marL="22971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8pPr>
            <a:lvl9pPr marL="27543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1400" kern="0" dirty="0" err="1" smtClean="0"/>
              <a:t>For</a:t>
            </a:r>
            <a:r>
              <a:rPr lang="de-DE" sz="1400" kern="0" dirty="0" smtClean="0"/>
              <a:t> </a:t>
            </a:r>
            <a:r>
              <a:rPr lang="de-DE" sz="1400" kern="0" dirty="0" err="1" smtClean="0"/>
              <a:t>example</a:t>
            </a:r>
            <a:r>
              <a:rPr lang="de-DE" sz="1400" kern="0" dirty="0" smtClean="0"/>
              <a:t>:</a:t>
            </a:r>
          </a:p>
          <a:p>
            <a:pPr marL="0" indent="0">
              <a:buNone/>
            </a:pPr>
            <a:r>
              <a:rPr lang="de-DE" sz="1400" kern="0" dirty="0" smtClean="0"/>
              <a:t>Interface A</a:t>
            </a:r>
          </a:p>
          <a:p>
            <a:pPr marL="0" indent="0">
              <a:buNone/>
            </a:pPr>
            <a:r>
              <a:rPr lang="de-DE" sz="1400" kern="0" dirty="0" smtClean="0"/>
              <a:t> - Parameter A1</a:t>
            </a:r>
          </a:p>
          <a:p>
            <a:pPr marL="0" indent="0">
              <a:buNone/>
            </a:pPr>
            <a:r>
              <a:rPr lang="de-DE" sz="1400" kern="0" dirty="0" smtClean="0"/>
              <a:t> - Parameter A2 </a:t>
            </a:r>
          </a:p>
          <a:p>
            <a:pPr marL="0" indent="0">
              <a:buNone/>
            </a:pPr>
            <a:r>
              <a:rPr lang="de-DE" sz="1400" kern="0" dirty="0" smtClean="0"/>
              <a:t>Interface B</a:t>
            </a:r>
          </a:p>
          <a:p>
            <a:pPr marL="0" indent="0">
              <a:buNone/>
            </a:pPr>
            <a:r>
              <a:rPr lang="de-DE" sz="1400" kern="0" dirty="0" smtClean="0"/>
              <a:t> - Parameter B1</a:t>
            </a:r>
          </a:p>
          <a:p>
            <a:pPr marL="0" indent="0">
              <a:buNone/>
            </a:pPr>
            <a:r>
              <a:rPr lang="de-DE" sz="1400" kern="0" dirty="0" smtClean="0"/>
              <a:t>Interface C</a:t>
            </a:r>
          </a:p>
          <a:p>
            <a:pPr marL="0" indent="0">
              <a:buNone/>
            </a:pPr>
            <a:r>
              <a:rPr lang="de-DE" sz="1400" kern="0" dirty="0"/>
              <a:t> </a:t>
            </a:r>
            <a:r>
              <a:rPr lang="de-DE" sz="1400" kern="0" dirty="0" smtClean="0"/>
              <a:t>- Parameter C1</a:t>
            </a:r>
            <a:endParaRPr lang="en-US" sz="1400" kern="0" dirty="0" smtClean="0"/>
          </a:p>
        </p:txBody>
      </p:sp>
    </p:spTree>
    <p:extLst>
      <p:ext uri="{BB962C8B-B14F-4D97-AF65-F5344CB8AC3E}">
        <p14:creationId xmlns:p14="http://schemas.microsoft.com/office/powerpoint/2010/main" val="362717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err="1" smtClean="0">
                <a:solidFill>
                  <a:srgbClr val="DD3832"/>
                </a:solidFill>
              </a:rPr>
              <a:t>Conclusions</a:t>
            </a: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000" dirty="0" err="1" smtClean="0"/>
              <a:t>We</a:t>
            </a:r>
            <a:r>
              <a:rPr lang="de-DE" sz="2000" dirty="0" smtClean="0"/>
              <a:t> </a:t>
            </a:r>
            <a:r>
              <a:rPr lang="de-DE" sz="2000" dirty="0" err="1" smtClean="0"/>
              <a:t>propose</a:t>
            </a:r>
            <a:r>
              <a:rPr lang="de-DE" sz="2000" dirty="0" smtClean="0"/>
              <a:t> a </a:t>
            </a:r>
            <a:r>
              <a:rPr lang="de-DE" sz="2000" dirty="0" err="1" smtClean="0"/>
              <a:t>system</a:t>
            </a:r>
            <a:r>
              <a:rPr lang="de-DE" sz="2000" dirty="0" smtClean="0"/>
              <a:t> </a:t>
            </a:r>
            <a:r>
              <a:rPr lang="de-DE" sz="2000" dirty="0" err="1" smtClean="0"/>
              <a:t>that</a:t>
            </a:r>
            <a:r>
              <a:rPr lang="de-DE" sz="2000" dirty="0" smtClean="0"/>
              <a:t>: </a:t>
            </a:r>
            <a:endParaRPr lang="en-US" sz="2000" dirty="0" smtClean="0"/>
          </a:p>
          <a:p>
            <a:r>
              <a:rPr lang="en-US" sz="2000" dirty="0" smtClean="0"/>
              <a:t>supports </a:t>
            </a:r>
            <a:r>
              <a:rPr lang="en-US" sz="2000" dirty="0"/>
              <a:t>the non-WSN-experts in the specification of </a:t>
            </a:r>
            <a:r>
              <a:rPr lang="en-US" sz="2000" dirty="0" smtClean="0"/>
              <a:t>they real-life </a:t>
            </a:r>
            <a:r>
              <a:rPr lang="en-US" sz="2000" dirty="0"/>
              <a:t>target system requirements,</a:t>
            </a:r>
          </a:p>
          <a:p>
            <a:r>
              <a:rPr lang="en-US" sz="2000" dirty="0" smtClean="0"/>
              <a:t>provides </a:t>
            </a:r>
            <a:r>
              <a:rPr lang="en-US" sz="2000" dirty="0"/>
              <a:t>a module description framework to support </a:t>
            </a:r>
            <a:r>
              <a:rPr lang="en-US" sz="2000" dirty="0" smtClean="0"/>
              <a:t>computer aided </a:t>
            </a:r>
            <a:r>
              <a:rPr lang="en-US" sz="2000" dirty="0"/>
              <a:t>application development and module testing,</a:t>
            </a:r>
          </a:p>
          <a:p>
            <a:r>
              <a:rPr lang="en-US" sz="2000" dirty="0" smtClean="0"/>
              <a:t>allows </a:t>
            </a:r>
            <a:r>
              <a:rPr lang="en-US" sz="2000" dirty="0"/>
              <a:t>creating application specific/optimized </a:t>
            </a:r>
            <a:r>
              <a:rPr lang="en-US" sz="2000" dirty="0" smtClean="0"/>
              <a:t>software and </a:t>
            </a:r>
            <a:r>
              <a:rPr lang="en-US" sz="2000" dirty="0"/>
              <a:t>hardware configurations,</a:t>
            </a:r>
          </a:p>
          <a:p>
            <a:r>
              <a:rPr lang="en-US" sz="2000" dirty="0" smtClean="0"/>
              <a:t>does </a:t>
            </a:r>
            <a:r>
              <a:rPr lang="en-US" sz="2000" dirty="0"/>
              <a:t>not only suggest software compositions, but </a:t>
            </a:r>
            <a:r>
              <a:rPr lang="en-US" sz="2000" dirty="0" smtClean="0"/>
              <a:t>also suggests </a:t>
            </a:r>
            <a:r>
              <a:rPr lang="en-US" sz="2000" dirty="0"/>
              <a:t>hardware components with diverse </a:t>
            </a:r>
            <a:r>
              <a:rPr lang="en-US" sz="2000" dirty="0" smtClean="0"/>
              <a:t>granularity (platform</a:t>
            </a:r>
            <a:r>
              <a:rPr lang="en-US" sz="2000" dirty="0"/>
              <a:t>, chip, module) and functionality (</a:t>
            </a:r>
            <a:r>
              <a:rPr lang="en-US" sz="2000" dirty="0" smtClean="0"/>
              <a:t>accelerators, sensors</a:t>
            </a:r>
            <a:r>
              <a:rPr lang="en-US" sz="2000" dirty="0"/>
              <a:t>, actuators) to fulfill the given task,</a:t>
            </a:r>
          </a:p>
          <a:p>
            <a:r>
              <a:rPr lang="en-US" sz="2000" dirty="0" smtClean="0"/>
              <a:t>utilizes </a:t>
            </a:r>
            <a:r>
              <a:rPr lang="en-US" sz="2000" dirty="0"/>
              <a:t>an user and process model that emphasizes </a:t>
            </a:r>
            <a:r>
              <a:rPr lang="en-US" sz="2000" dirty="0" smtClean="0"/>
              <a:t>the applicability </a:t>
            </a:r>
            <a:r>
              <a:rPr lang="en-US" sz="2000" dirty="0"/>
              <a:t>by non-WSN-experts.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8732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attention</a:t>
            </a:r>
            <a:r>
              <a:rPr lang="de-DE" dirty="0" smtClean="0"/>
              <a:t>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28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smtClean="0">
                <a:solidFill>
                  <a:srgbClr val="DD3832"/>
                </a:solidFill>
              </a:rPr>
              <a:t>Agenda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000" dirty="0" smtClean="0"/>
              <a:t>Background</a:t>
            </a:r>
          </a:p>
          <a:p>
            <a:endParaRPr lang="de-DE" sz="2000" dirty="0"/>
          </a:p>
          <a:p>
            <a:r>
              <a:rPr lang="de-DE" sz="2000" dirty="0"/>
              <a:t>Use </a:t>
            </a:r>
            <a:r>
              <a:rPr lang="de-DE" sz="2000" dirty="0" smtClean="0"/>
              <a:t>case</a:t>
            </a:r>
          </a:p>
          <a:p>
            <a:endParaRPr lang="de-DE" sz="2000" dirty="0"/>
          </a:p>
          <a:p>
            <a:r>
              <a:rPr lang="de-DE" sz="2000" dirty="0"/>
              <a:t>Extended module </a:t>
            </a:r>
            <a:r>
              <a:rPr lang="de-DE" sz="2000" dirty="0" smtClean="0"/>
              <a:t>concept</a:t>
            </a:r>
          </a:p>
          <a:p>
            <a:pPr marL="0" indent="0">
              <a:buNone/>
            </a:pPr>
            <a:endParaRPr lang="de-DE" sz="2000" dirty="0"/>
          </a:p>
          <a:p>
            <a:r>
              <a:rPr lang="de-DE" sz="2000" dirty="0" err="1" smtClean="0"/>
              <a:t>Application</a:t>
            </a:r>
            <a:r>
              <a:rPr lang="de-DE" sz="2000" dirty="0" smtClean="0"/>
              <a:t> </a:t>
            </a:r>
            <a:r>
              <a:rPr lang="de-DE" sz="2000" dirty="0" err="1"/>
              <a:t>logic</a:t>
            </a:r>
            <a:r>
              <a:rPr lang="de-DE" sz="2000" dirty="0"/>
              <a:t> </a:t>
            </a:r>
            <a:r>
              <a:rPr lang="de-DE" sz="2000" dirty="0" err="1"/>
              <a:t>definition</a:t>
            </a:r>
            <a:endParaRPr lang="de-DE" sz="2000" dirty="0"/>
          </a:p>
          <a:p>
            <a:endParaRPr lang="de-DE" sz="2000" dirty="0" smtClean="0"/>
          </a:p>
          <a:p>
            <a:r>
              <a:rPr lang="de-DE" sz="2000" dirty="0" smtClean="0"/>
              <a:t>Ideal </a:t>
            </a:r>
            <a:r>
              <a:rPr lang="de-DE" sz="2000" dirty="0"/>
              <a:t>configuration </a:t>
            </a:r>
          </a:p>
          <a:p>
            <a:endParaRPr lang="de-DE" sz="2000" dirty="0"/>
          </a:p>
          <a:p>
            <a:r>
              <a:rPr lang="de-DE" sz="2000" dirty="0" smtClean="0"/>
              <a:t>Conclusions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62396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>
          <a:xfrm>
            <a:off x="1524000" y="1052513"/>
            <a:ext cx="7229475" cy="355600"/>
          </a:xfrm>
        </p:spPr>
        <p:txBody>
          <a:bodyPr/>
          <a:lstStyle/>
          <a:p>
            <a:r>
              <a:rPr lang="de-DE" dirty="0" smtClean="0">
                <a:solidFill>
                  <a:srgbClr val="DD3832"/>
                </a:solidFill>
              </a:rPr>
              <a:t>The </a:t>
            </a:r>
            <a:r>
              <a:rPr lang="de-DE" dirty="0" err="1" smtClean="0">
                <a:solidFill>
                  <a:srgbClr val="DD3832"/>
                </a:solidFill>
              </a:rPr>
              <a:t>deployment</a:t>
            </a:r>
            <a:r>
              <a:rPr lang="de-DE" dirty="0" smtClean="0">
                <a:solidFill>
                  <a:srgbClr val="DD3832"/>
                </a:solidFill>
              </a:rPr>
              <a:t> </a:t>
            </a:r>
            <a:r>
              <a:rPr lang="de-DE" dirty="0" err="1" smtClean="0">
                <a:solidFill>
                  <a:srgbClr val="DD3832"/>
                </a:solidFill>
              </a:rPr>
              <a:t>tool</a:t>
            </a:r>
            <a:endParaRPr lang="de-DE" dirty="0">
              <a:solidFill>
                <a:srgbClr val="DD3832"/>
              </a:solidFill>
            </a:endParaRPr>
          </a:p>
        </p:txBody>
      </p:sp>
      <p:pic>
        <p:nvPicPr>
          <p:cNvPr id="12291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4975" y="1552575"/>
            <a:ext cx="7978775" cy="5367338"/>
          </a:xfrm>
        </p:spPr>
      </p:pic>
    </p:spTree>
    <p:extLst>
      <p:ext uri="{BB962C8B-B14F-4D97-AF65-F5344CB8AC3E}">
        <p14:creationId xmlns:p14="http://schemas.microsoft.com/office/powerpoint/2010/main" val="38987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1: Monitoring Beaver Behavior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86" y="1840260"/>
            <a:ext cx="5715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nature.org/idc/groups/webcontent/@web/@rhodeisland/documents/media/prd_0194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06" y="3784475"/>
            <a:ext cx="5057112" cy="258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033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2: Opencast mine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 descr="https://encrypted-tbn0.gstatic.com/images?q=tbn:ANd9GcRtwwVQY_PYf5xDIzlTHQ9imPps8gSjoC8Ox59LRZUyEX9X4iHny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075" y="2704356"/>
            <a:ext cx="6305550" cy="39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farm5.staticflickr.com/4103/4845355131_883a40fdf5_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" y="1552228"/>
            <a:ext cx="5953125" cy="39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077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smtClean="0">
                <a:solidFill>
                  <a:srgbClr val="DD3832"/>
                </a:solidFill>
              </a:rPr>
              <a:t>Background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96244"/>
            <a:ext cx="8382322" cy="5161756"/>
          </a:xfrm>
        </p:spPr>
        <p:txBody>
          <a:bodyPr/>
          <a:lstStyle/>
          <a:p>
            <a:r>
              <a:rPr lang="de-DE" sz="2000" dirty="0" err="1" smtClean="0"/>
              <a:t>Two</a:t>
            </a:r>
            <a:r>
              <a:rPr lang="de-DE" sz="2000" dirty="0" smtClean="0"/>
              <a:t> </a:t>
            </a:r>
            <a:r>
              <a:rPr lang="de-DE" sz="2000" dirty="0" err="1" smtClean="0"/>
              <a:t>complementary</a:t>
            </a:r>
            <a:r>
              <a:rPr lang="de-DE" sz="2000" dirty="0" smtClean="0"/>
              <a:t> </a:t>
            </a:r>
            <a:r>
              <a:rPr lang="de-DE" sz="2000" dirty="0" err="1" smtClean="0"/>
              <a:t>PhD</a:t>
            </a:r>
            <a:r>
              <a:rPr lang="de-DE" sz="2000" dirty="0" smtClean="0"/>
              <a:t> </a:t>
            </a:r>
            <a:r>
              <a:rPr lang="de-DE" sz="2000" dirty="0" err="1" smtClean="0"/>
              <a:t>theses</a:t>
            </a:r>
            <a:endParaRPr lang="de-DE" sz="2000" dirty="0" smtClean="0"/>
          </a:p>
          <a:p>
            <a:pPr lvl="1"/>
            <a:r>
              <a:rPr lang="de-DE" sz="2000" dirty="0" err="1" smtClean="0"/>
              <a:t>ConfigKit</a:t>
            </a:r>
            <a:r>
              <a:rPr lang="de-DE" sz="2000" dirty="0" smtClean="0"/>
              <a:t> – </a:t>
            </a:r>
            <a:r>
              <a:rPr lang="de-DE" sz="2000" dirty="0" err="1" smtClean="0"/>
              <a:t>automatic</a:t>
            </a:r>
            <a:r>
              <a:rPr lang="de-DE" sz="2000" dirty="0" smtClean="0"/>
              <a:t> </a:t>
            </a:r>
            <a:r>
              <a:rPr lang="de-DE" sz="2000" dirty="0" err="1" smtClean="0"/>
              <a:t>creation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module</a:t>
            </a:r>
            <a:r>
              <a:rPr lang="de-DE" sz="2000" dirty="0" err="1"/>
              <a:t>-</a:t>
            </a:r>
            <a:r>
              <a:rPr lang="de-DE" sz="2000" dirty="0" err="1" smtClean="0"/>
              <a:t>based</a:t>
            </a:r>
            <a:r>
              <a:rPr lang="de-DE" sz="2000" dirty="0" smtClean="0"/>
              <a:t> WSN </a:t>
            </a:r>
            <a:r>
              <a:rPr lang="de-DE" sz="2000" dirty="0" err="1" smtClean="0"/>
              <a:t>software</a:t>
            </a:r>
            <a:r>
              <a:rPr lang="de-DE" sz="2000" dirty="0" smtClean="0"/>
              <a:t> </a:t>
            </a:r>
            <a:r>
              <a:rPr lang="de-DE" sz="2000" dirty="0" err="1" smtClean="0"/>
              <a:t>configurations</a:t>
            </a:r>
            <a:r>
              <a:rPr lang="de-DE" sz="2000" dirty="0" smtClean="0"/>
              <a:t> </a:t>
            </a:r>
            <a:r>
              <a:rPr lang="de-DE" sz="2000" dirty="0" err="1" smtClean="0"/>
              <a:t>based</a:t>
            </a:r>
            <a:r>
              <a:rPr lang="de-DE" sz="2000" dirty="0" smtClean="0"/>
              <a:t> on </a:t>
            </a:r>
            <a:r>
              <a:rPr lang="de-DE" sz="2000" dirty="0" err="1" smtClean="0"/>
              <a:t>security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requirements</a:t>
            </a:r>
            <a:endParaRPr lang="de-DE" sz="2000" dirty="0" smtClean="0"/>
          </a:p>
          <a:p>
            <a:pPr lvl="1"/>
            <a:r>
              <a:rPr lang="de-DE" sz="2000" dirty="0" err="1" smtClean="0"/>
              <a:t>tinyDSM</a:t>
            </a:r>
            <a:r>
              <a:rPr lang="de-DE" sz="2000" dirty="0" smtClean="0"/>
              <a:t> – </a:t>
            </a:r>
            <a:r>
              <a:rPr lang="de-DE" sz="2000" dirty="0" err="1" smtClean="0"/>
              <a:t>configurable</a:t>
            </a:r>
            <a:r>
              <a:rPr lang="de-DE" sz="2000" dirty="0" smtClean="0"/>
              <a:t> </a:t>
            </a:r>
            <a:r>
              <a:rPr lang="de-DE" sz="2000" dirty="0" err="1" smtClean="0"/>
              <a:t>data</a:t>
            </a:r>
            <a:r>
              <a:rPr lang="de-DE" sz="2000" dirty="0" smtClean="0"/>
              <a:t> </a:t>
            </a:r>
            <a:r>
              <a:rPr lang="de-DE" sz="2000" dirty="0" err="1" smtClean="0"/>
              <a:t>storage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WSNs </a:t>
            </a:r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event</a:t>
            </a:r>
            <a:r>
              <a:rPr lang="de-DE" sz="2000" dirty="0" smtClean="0"/>
              <a:t> </a:t>
            </a:r>
            <a:r>
              <a:rPr lang="de-DE" sz="2000" dirty="0" err="1" smtClean="0"/>
              <a:t>detection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user-</a:t>
            </a:r>
            <a:r>
              <a:rPr lang="de-DE" sz="2000" dirty="0" err="1" smtClean="0"/>
              <a:t>defined</a:t>
            </a:r>
            <a:r>
              <a:rPr lang="de-DE" sz="2000" dirty="0" smtClean="0"/>
              <a:t> </a:t>
            </a:r>
            <a:r>
              <a:rPr lang="de-DE" sz="2000" dirty="0" err="1" smtClean="0"/>
              <a:t>data</a:t>
            </a:r>
            <a:r>
              <a:rPr lang="de-DE" sz="2000" dirty="0" smtClean="0"/>
              <a:t> </a:t>
            </a:r>
            <a:r>
              <a:rPr lang="de-DE" sz="2000" dirty="0" err="1" smtClean="0"/>
              <a:t>items</a:t>
            </a:r>
            <a:r>
              <a:rPr lang="de-DE" sz="2000" dirty="0" smtClean="0"/>
              <a:t>, </a:t>
            </a:r>
            <a:r>
              <a:rPr lang="de-DE" sz="2000" dirty="0" err="1" smtClean="0"/>
              <a:t>replication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consistency</a:t>
            </a:r>
            <a:endParaRPr lang="de-DE" sz="2000" dirty="0" smtClean="0"/>
          </a:p>
          <a:p>
            <a:r>
              <a:rPr lang="de-DE" sz="2000" dirty="0" err="1" smtClean="0"/>
              <a:t>Combination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these</a:t>
            </a:r>
            <a:r>
              <a:rPr lang="de-DE" sz="2000" dirty="0" smtClean="0"/>
              <a:t> </a:t>
            </a:r>
            <a:r>
              <a:rPr lang="de-DE" sz="2000" dirty="0" err="1" smtClean="0"/>
              <a:t>supports</a:t>
            </a:r>
            <a:r>
              <a:rPr lang="de-DE" sz="2000" dirty="0" smtClean="0"/>
              <a:t> </a:t>
            </a:r>
            <a:r>
              <a:rPr lang="de-DE" sz="2000" dirty="0" err="1" smtClean="0"/>
              <a:t>accelerated</a:t>
            </a:r>
            <a:r>
              <a:rPr lang="de-DE" sz="2000" dirty="0" smtClean="0"/>
              <a:t> </a:t>
            </a:r>
            <a:r>
              <a:rPr lang="de-DE" sz="2000" dirty="0" err="1" smtClean="0"/>
              <a:t>application</a:t>
            </a:r>
            <a:r>
              <a:rPr lang="de-DE" sz="2000" dirty="0" smtClean="0"/>
              <a:t> </a:t>
            </a:r>
            <a:r>
              <a:rPr lang="de-DE" sz="2000" dirty="0" err="1" smtClean="0"/>
              <a:t>development</a:t>
            </a:r>
            <a:endParaRPr lang="de-DE" sz="2000" dirty="0" smtClean="0"/>
          </a:p>
          <a:p>
            <a:r>
              <a:rPr lang="de-DE" sz="2000" dirty="0" err="1" smtClean="0"/>
              <a:t>Extensions</a:t>
            </a:r>
            <a:r>
              <a:rPr lang="de-DE" sz="2000" dirty="0" smtClean="0"/>
              <a:t> in </a:t>
            </a:r>
            <a:r>
              <a:rPr lang="de-DE" sz="2000" dirty="0" err="1" smtClean="0"/>
              <a:t>both</a:t>
            </a:r>
            <a:r>
              <a:rPr lang="de-DE" sz="2000" dirty="0" smtClean="0"/>
              <a:t> </a:t>
            </a:r>
            <a:r>
              <a:rPr lang="de-DE" sz="2000" dirty="0" err="1" smtClean="0"/>
              <a:t>areas</a:t>
            </a:r>
            <a:r>
              <a:rPr lang="de-DE" sz="2000" dirty="0" smtClean="0"/>
              <a:t> </a:t>
            </a:r>
            <a:r>
              <a:rPr lang="de-DE" sz="2000" dirty="0" err="1" smtClean="0"/>
              <a:t>needed</a:t>
            </a:r>
            <a:endParaRPr lang="de-DE" sz="2000" dirty="0" smtClean="0"/>
          </a:p>
          <a:p>
            <a:pPr lvl="1"/>
            <a:r>
              <a:rPr lang="de-DE" sz="2000" dirty="0" smtClean="0"/>
              <a:t>Extension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ConfigKit</a:t>
            </a:r>
            <a:r>
              <a:rPr lang="de-DE" sz="2000" dirty="0" smtClean="0"/>
              <a:t> </a:t>
            </a:r>
            <a:r>
              <a:rPr lang="de-DE" sz="2000" dirty="0" err="1" smtClean="0"/>
              <a:t>concept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software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hardware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arbitrary</a:t>
            </a:r>
            <a:r>
              <a:rPr lang="de-DE" sz="2000" dirty="0" smtClean="0"/>
              <a:t> (not </a:t>
            </a:r>
            <a:r>
              <a:rPr lang="de-DE" sz="2000" dirty="0" err="1" smtClean="0"/>
              <a:t>security</a:t>
            </a:r>
            <a:r>
              <a:rPr lang="de-DE" sz="2000" dirty="0" smtClean="0"/>
              <a:t> </a:t>
            </a:r>
            <a:r>
              <a:rPr lang="de-DE" sz="2000" dirty="0" err="1" smtClean="0"/>
              <a:t>only</a:t>
            </a:r>
            <a:r>
              <a:rPr lang="de-DE" sz="2000" dirty="0" smtClean="0"/>
              <a:t>) </a:t>
            </a:r>
            <a:r>
              <a:rPr lang="de-DE" sz="2000" dirty="0" err="1" smtClean="0"/>
              <a:t>set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requirements</a:t>
            </a:r>
            <a:r>
              <a:rPr lang="de-DE" sz="2000" dirty="0" smtClean="0"/>
              <a:t> </a:t>
            </a:r>
          </a:p>
          <a:p>
            <a:pPr lvl="1"/>
            <a:r>
              <a:rPr lang="de-DE" sz="2000" dirty="0" err="1" smtClean="0"/>
              <a:t>Simplification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methods</a:t>
            </a:r>
            <a:r>
              <a:rPr lang="de-DE" sz="2000" dirty="0" smtClean="0"/>
              <a:t> </a:t>
            </a:r>
            <a:r>
              <a:rPr lang="de-DE" sz="2000" dirty="0" err="1" smtClean="0"/>
              <a:t>allowing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description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application</a:t>
            </a:r>
            <a:r>
              <a:rPr lang="de-DE" sz="2000" dirty="0" smtClean="0"/>
              <a:t> </a:t>
            </a:r>
            <a:r>
              <a:rPr lang="de-DE" sz="2000" dirty="0" err="1" smtClean="0"/>
              <a:t>logic</a:t>
            </a:r>
            <a:r>
              <a:rPr lang="de-DE" sz="2000" dirty="0" smtClean="0"/>
              <a:t> </a:t>
            </a:r>
            <a:r>
              <a:rPr lang="de-DE" sz="2000" dirty="0" err="1" smtClean="0"/>
              <a:t>that</a:t>
            </a:r>
            <a:r>
              <a:rPr lang="de-DE" sz="2000" dirty="0" smtClean="0"/>
              <a:t> </a:t>
            </a:r>
            <a:r>
              <a:rPr lang="de-DE" sz="2000" dirty="0" err="1" smtClean="0"/>
              <a:t>becomes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top-level </a:t>
            </a:r>
            <a:r>
              <a:rPr lang="de-DE" sz="2000" dirty="0" err="1" smtClean="0"/>
              <a:t>software</a:t>
            </a:r>
            <a:r>
              <a:rPr lang="de-DE" sz="2000" dirty="0" smtClean="0"/>
              <a:t> </a:t>
            </a:r>
            <a:r>
              <a:rPr lang="de-DE" sz="2000" dirty="0" err="1" smtClean="0"/>
              <a:t>module</a:t>
            </a:r>
            <a:endParaRPr lang="de-DE" sz="2000" dirty="0" smtClean="0"/>
          </a:p>
          <a:p>
            <a:r>
              <a:rPr lang="de-DE" sz="2000" dirty="0" smtClean="0"/>
              <a:t>Environment </a:t>
            </a:r>
            <a:r>
              <a:rPr lang="de-DE" sz="2000" dirty="0" err="1" smtClean="0"/>
              <a:t>monitoring</a:t>
            </a:r>
            <a:r>
              <a:rPr lang="de-DE" sz="2000" dirty="0" smtClean="0"/>
              <a:t> </a:t>
            </a:r>
            <a:r>
              <a:rPr lang="de-DE" sz="2000" dirty="0" err="1" smtClean="0"/>
              <a:t>applications</a:t>
            </a:r>
            <a:r>
              <a:rPr lang="de-DE" sz="2000" dirty="0" smtClean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area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Sens4U </a:t>
            </a:r>
            <a:r>
              <a:rPr lang="de-DE" sz="2000" dirty="0" err="1" smtClean="0"/>
              <a:t>project</a:t>
            </a: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31812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 err="1" smtClean="0">
                <a:solidFill>
                  <a:srgbClr val="DD3832"/>
                </a:solidFill>
              </a:rPr>
              <a:t>Use</a:t>
            </a:r>
            <a:r>
              <a:rPr lang="de-DE" dirty="0" smtClean="0">
                <a:solidFill>
                  <a:srgbClr val="DD3832"/>
                </a:solidFill>
              </a:rPr>
              <a:t> </a:t>
            </a:r>
            <a:r>
              <a:rPr lang="de-DE" dirty="0" err="1" smtClean="0">
                <a:solidFill>
                  <a:srgbClr val="DD3832"/>
                </a:solidFill>
              </a:rPr>
              <a:t>case</a:t>
            </a:r>
            <a:endParaRPr lang="de-DE" dirty="0" smtClean="0">
              <a:solidFill>
                <a:srgbClr val="DD383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802" y="1603559"/>
            <a:ext cx="4455392" cy="527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24000" y="1912268"/>
            <a:ext cx="3701802" cy="494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>
            <a:lvl1pPr marL="395288" indent="-3952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050" indent="-69850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2pPr>
            <a:lvl3pPr marL="658813" indent="25558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3pPr>
            <a:lvl4pPr marL="792163" indent="579438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4pPr>
            <a:lvl5pPr marL="9255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5pPr>
            <a:lvl6pPr marL="13827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6pPr>
            <a:lvl7pPr marL="18399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7pPr>
            <a:lvl8pPr marL="22971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8pPr>
            <a:lvl9pPr marL="2754313" indent="-3175" algn="l" defTabSz="1054100" rtl="0" eaLnBrk="0" fontAlgn="base" hangingPunct="0">
              <a:spcBef>
                <a:spcPct val="20000"/>
              </a:spcBef>
              <a:spcAft>
                <a:spcPct val="0"/>
              </a:spcAft>
              <a:defRPr b="1">
                <a:solidFill>
                  <a:srgbClr val="339966"/>
                </a:solidFill>
                <a:latin typeface="+mn-lt"/>
              </a:defRPr>
            </a:lvl9pPr>
          </a:lstStyle>
          <a:p>
            <a:r>
              <a:rPr lang="en-US" sz="1700" kern="0" dirty="0" smtClean="0"/>
              <a:t>Customer defines her requirements:</a:t>
            </a:r>
          </a:p>
          <a:p>
            <a:pPr lvl="1"/>
            <a:r>
              <a:rPr lang="en-US" sz="1700" kern="0" dirty="0" smtClean="0"/>
              <a:t>Locations, Measurements, Maintenance, Reliability</a:t>
            </a:r>
          </a:p>
          <a:p>
            <a:r>
              <a:rPr lang="en-US" sz="1700" kern="0" dirty="0" smtClean="0"/>
              <a:t>The integrator inputs these into the Planning tool</a:t>
            </a:r>
          </a:p>
          <a:p>
            <a:r>
              <a:rPr lang="de-DE" sz="1700" kern="0" dirty="0" smtClean="0"/>
              <a:t>The Expert System </a:t>
            </a:r>
            <a:r>
              <a:rPr lang="de-DE" sz="1700" kern="0" dirty="0" err="1" smtClean="0"/>
              <a:t>combines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chosen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modules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according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to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the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requirements</a:t>
            </a:r>
            <a:endParaRPr lang="de-DE" sz="1700" kern="0" dirty="0" smtClean="0"/>
          </a:p>
          <a:p>
            <a:r>
              <a:rPr lang="de-DE" sz="1700" kern="0" dirty="0" smtClean="0"/>
              <a:t>The </a:t>
            </a:r>
            <a:r>
              <a:rPr lang="de-DE" sz="1700" kern="0" dirty="0" err="1" smtClean="0"/>
              <a:t>Verification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process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may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trigger</a:t>
            </a:r>
            <a:r>
              <a:rPr lang="de-DE" sz="1700" kern="0" dirty="0" smtClean="0"/>
              <a:t> additional </a:t>
            </a:r>
            <a:r>
              <a:rPr lang="de-DE" sz="1700" kern="0" dirty="0" err="1" smtClean="0"/>
              <a:t>loop</a:t>
            </a:r>
            <a:r>
              <a:rPr lang="de-DE" sz="1700" kern="0" dirty="0" smtClean="0"/>
              <a:t>, e.g., </a:t>
            </a:r>
            <a:r>
              <a:rPr lang="de-DE" sz="1700" kern="0" dirty="0" err="1" smtClean="0"/>
              <a:t>updating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the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module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pool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or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adjusting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the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requirements</a:t>
            </a:r>
            <a:r>
              <a:rPr lang="de-DE" sz="1700" kern="0" dirty="0" smtClean="0"/>
              <a:t> </a:t>
            </a:r>
          </a:p>
          <a:p>
            <a:r>
              <a:rPr lang="de-DE" sz="1700" kern="0" dirty="0" smtClean="0"/>
              <a:t>The </a:t>
            </a:r>
            <a:r>
              <a:rPr lang="de-DE" sz="1700" kern="0" dirty="0" err="1" smtClean="0"/>
              <a:t>chosen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configuration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is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implemented</a:t>
            </a:r>
            <a:endParaRPr lang="de-DE" sz="1700" kern="0" dirty="0" smtClean="0"/>
          </a:p>
          <a:p>
            <a:r>
              <a:rPr lang="de-DE" sz="1700" kern="0" dirty="0" err="1" smtClean="0"/>
              <a:t>We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focus</a:t>
            </a:r>
            <a:r>
              <a:rPr lang="de-DE" sz="1700" kern="0" dirty="0" smtClean="0"/>
              <a:t> on </a:t>
            </a:r>
            <a:r>
              <a:rPr lang="de-DE" sz="1700" kern="0" dirty="0" err="1" smtClean="0"/>
              <a:t>environment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monitoring</a:t>
            </a:r>
            <a:r>
              <a:rPr lang="de-DE" sz="1700" kern="0" dirty="0" smtClean="0"/>
              <a:t> </a:t>
            </a:r>
            <a:r>
              <a:rPr lang="de-DE" sz="1700" kern="0" dirty="0" err="1" smtClean="0"/>
              <a:t>scenarious</a:t>
            </a:r>
            <a:r>
              <a:rPr lang="de-DE" sz="1700" kern="0" dirty="0" smtClean="0"/>
              <a:t> </a:t>
            </a:r>
            <a:endParaRPr lang="en-US" sz="1700" kern="0" dirty="0" smtClean="0"/>
          </a:p>
        </p:txBody>
      </p:sp>
    </p:spTree>
    <p:extLst>
      <p:ext uri="{BB962C8B-B14F-4D97-AF65-F5344CB8AC3E}">
        <p14:creationId xmlns:p14="http://schemas.microsoft.com/office/powerpoint/2010/main" val="377709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Y-chart analogy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458" y="1768252"/>
            <a:ext cx="6883102" cy="503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922" y="1480220"/>
            <a:ext cx="6858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>
            <a:stCxn id="3075" idx="1"/>
          </p:cNvCxnSpPr>
          <p:nvPr/>
        </p:nvCxnSpPr>
        <p:spPr bwMode="auto">
          <a:xfrm flipH="1">
            <a:off x="5801866" y="1804256"/>
            <a:ext cx="504056" cy="3240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7170018" y="1557480"/>
            <a:ext cx="1782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Module Pool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87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250" y="2488332"/>
            <a:ext cx="9793088" cy="310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 the development process</a:t>
            </a:r>
            <a:endParaRPr lang="de-DE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1666" y="1480220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2705522" y="1696244"/>
            <a:ext cx="984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User</a:t>
            </a:r>
            <a:endParaRPr lang="de-DE" sz="2800" b="1" dirty="0"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081786" y="1552228"/>
            <a:ext cx="3063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End user</a:t>
            </a:r>
          </a:p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Application designer</a:t>
            </a:r>
          </a:p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Integrator</a:t>
            </a:r>
            <a:endParaRPr lang="de-DE" dirty="0">
              <a:latin typeface="+mn-lt"/>
            </a:endParaRPr>
          </a:p>
        </p:txBody>
      </p:sp>
      <p:cxnSp>
        <p:nvCxnSpPr>
          <p:cNvPr id="16" name="Gerade Verbindung mit Pfeil 15"/>
          <p:cNvCxnSpPr/>
          <p:nvPr/>
        </p:nvCxnSpPr>
        <p:spPr bwMode="auto">
          <a:xfrm flipH="1">
            <a:off x="2489498" y="2488332"/>
            <a:ext cx="1584176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Gerade Verbindung mit Pfeil 18"/>
          <p:cNvCxnSpPr/>
          <p:nvPr/>
        </p:nvCxnSpPr>
        <p:spPr bwMode="auto">
          <a:xfrm>
            <a:off x="4505722" y="2560340"/>
            <a:ext cx="3816424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Gerade Verbindung mit Pfeil 20"/>
          <p:cNvCxnSpPr/>
          <p:nvPr/>
        </p:nvCxnSpPr>
        <p:spPr bwMode="auto">
          <a:xfrm>
            <a:off x="4217690" y="2560340"/>
            <a:ext cx="504056" cy="86409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3954" y="5584676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feld 25"/>
          <p:cNvSpPr txBox="1"/>
          <p:nvPr/>
        </p:nvSpPr>
        <p:spPr>
          <a:xfrm>
            <a:off x="7242026" y="5584676"/>
            <a:ext cx="21820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Component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Developer</a:t>
            </a:r>
            <a:endParaRPr lang="de-DE" sz="2800" b="1" dirty="0">
              <a:latin typeface="+mn-lt"/>
            </a:endParaRPr>
          </a:p>
        </p:txBody>
      </p:sp>
      <p:cxnSp>
        <p:nvCxnSpPr>
          <p:cNvPr id="27" name="Gerade Verbindung mit Pfeil 26"/>
          <p:cNvCxnSpPr/>
          <p:nvPr/>
        </p:nvCxnSpPr>
        <p:spPr bwMode="auto">
          <a:xfrm flipH="1" flipV="1">
            <a:off x="5369818" y="5440660"/>
            <a:ext cx="115212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5522" y="5872708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feld 29"/>
          <p:cNvSpPr txBox="1"/>
          <p:nvPr/>
        </p:nvSpPr>
        <p:spPr>
          <a:xfrm>
            <a:off x="329258" y="5944716"/>
            <a:ext cx="21018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Framework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Designer</a:t>
            </a:r>
            <a:endParaRPr lang="de-DE" sz="2800" b="1" dirty="0">
              <a:latin typeface="+mn-lt"/>
            </a:endParaRPr>
          </a:p>
        </p:txBody>
      </p:sp>
      <p:cxnSp>
        <p:nvCxnSpPr>
          <p:cNvPr id="31" name="Gerade Verbindung mit Pfeil 30"/>
          <p:cNvCxnSpPr/>
          <p:nvPr/>
        </p:nvCxnSpPr>
        <p:spPr bwMode="auto">
          <a:xfrm flipH="1" flipV="1">
            <a:off x="1769418" y="4864596"/>
            <a:ext cx="936104" cy="12961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Gerade Verbindung mit Pfeil 31"/>
          <p:cNvCxnSpPr/>
          <p:nvPr/>
        </p:nvCxnSpPr>
        <p:spPr bwMode="auto">
          <a:xfrm flipV="1">
            <a:off x="3137570" y="5584676"/>
            <a:ext cx="79208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3830316" y="5008612"/>
            <a:ext cx="132347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n-lt"/>
              </a:rPr>
              <a:t>Module Pool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158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6" grpId="0"/>
      <p:bldP spid="30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dirty="0">
                <a:solidFill>
                  <a:srgbClr val="DD3832"/>
                </a:solidFill>
              </a:rPr>
              <a:t>Extended </a:t>
            </a:r>
            <a:r>
              <a:rPr lang="de-DE" dirty="0" err="1">
                <a:solidFill>
                  <a:srgbClr val="DD3832"/>
                </a:solidFill>
              </a:rPr>
              <a:t>module</a:t>
            </a:r>
            <a:r>
              <a:rPr lang="de-DE" dirty="0">
                <a:solidFill>
                  <a:srgbClr val="DD3832"/>
                </a:solidFill>
              </a:rPr>
              <a:t> </a:t>
            </a:r>
            <a:r>
              <a:rPr lang="de-DE" dirty="0" err="1">
                <a:solidFill>
                  <a:srgbClr val="DD3832"/>
                </a:solidFill>
              </a:rPr>
              <a:t>concept</a:t>
            </a:r>
            <a:r>
              <a:rPr lang="de-DE" dirty="0">
                <a:solidFill>
                  <a:srgbClr val="DD3832"/>
                </a:solidFill>
              </a:rPr>
              <a:t/>
            </a:r>
            <a:br>
              <a:rPr lang="de-DE" dirty="0">
                <a:solidFill>
                  <a:srgbClr val="DD3832"/>
                </a:solidFill>
              </a:rPr>
            </a:b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Modules are pieces of software or hardware </a:t>
            </a:r>
          </a:p>
          <a:p>
            <a:pPr lvl="1"/>
            <a:r>
              <a:rPr lang="en-US" sz="2000" dirty="0" smtClean="0"/>
              <a:t>Implement a given functionality or a set of functionalities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The way a functionality is provided is defined by an interface </a:t>
            </a:r>
          </a:p>
          <a:p>
            <a:pPr lvl="1"/>
            <a:r>
              <a:rPr lang="en-US" sz="2000" dirty="0" smtClean="0"/>
              <a:t>Abstract description on functional, object or hardware level</a:t>
            </a:r>
          </a:p>
          <a:p>
            <a:endParaRPr lang="en-US" sz="2000" dirty="0" smtClean="0"/>
          </a:p>
          <a:p>
            <a:r>
              <a:rPr lang="en-US" sz="2000" dirty="0" smtClean="0"/>
              <a:t>Interfaces define the properties for the provided functionality</a:t>
            </a:r>
          </a:p>
          <a:p>
            <a:pPr lvl="1"/>
            <a:r>
              <a:rPr lang="de-DE" sz="2000" dirty="0" err="1" smtClean="0"/>
              <a:t>Each</a:t>
            </a:r>
            <a:r>
              <a:rPr lang="de-DE" sz="2000" dirty="0" smtClean="0"/>
              <a:t> </a:t>
            </a:r>
            <a:r>
              <a:rPr lang="de-DE" sz="2000" dirty="0" err="1" smtClean="0"/>
              <a:t>module</a:t>
            </a:r>
            <a:r>
              <a:rPr lang="de-DE" sz="2000" dirty="0" smtClean="0"/>
              <a:t> </a:t>
            </a:r>
            <a:r>
              <a:rPr lang="de-DE" sz="2000" dirty="0" err="1" smtClean="0"/>
              <a:t>defines</a:t>
            </a:r>
            <a:r>
              <a:rPr lang="de-DE" sz="2000" dirty="0" smtClean="0"/>
              <a:t> </a:t>
            </a:r>
            <a:r>
              <a:rPr lang="de-DE" sz="2000" dirty="0" err="1" smtClean="0"/>
              <a:t>values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</a:t>
            </a:r>
            <a:r>
              <a:rPr lang="de-DE" sz="2000" dirty="0" err="1" smtClean="0"/>
              <a:t>these</a:t>
            </a:r>
            <a:r>
              <a:rPr lang="de-DE" sz="2000" dirty="0" smtClean="0"/>
              <a:t> </a:t>
            </a:r>
            <a:r>
              <a:rPr lang="de-DE" sz="2000" dirty="0" err="1" smtClean="0"/>
              <a:t>parameters</a:t>
            </a:r>
            <a:endParaRPr lang="de-DE" sz="2000" dirty="0" smtClean="0"/>
          </a:p>
          <a:p>
            <a:pPr lvl="1"/>
            <a:r>
              <a:rPr lang="en-US" sz="2000" dirty="0"/>
              <a:t>For both used and provided </a:t>
            </a:r>
            <a:r>
              <a:rPr lang="en-US" sz="2000" dirty="0" smtClean="0"/>
              <a:t>interfaces </a:t>
            </a:r>
          </a:p>
          <a:p>
            <a:pPr lvl="1"/>
            <a:r>
              <a:rPr lang="de-DE" sz="2000" dirty="0" smtClean="0"/>
              <a:t>These </a:t>
            </a:r>
            <a:r>
              <a:rPr lang="de-DE" sz="2000" dirty="0" err="1" smtClean="0"/>
              <a:t>properties</a:t>
            </a:r>
            <a:r>
              <a:rPr lang="de-DE" sz="2000" dirty="0" smtClean="0"/>
              <a:t> </a:t>
            </a:r>
            <a:r>
              <a:rPr lang="de-DE" sz="2000" dirty="0" err="1" smtClean="0"/>
              <a:t>drive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module</a:t>
            </a:r>
            <a:r>
              <a:rPr lang="de-DE" sz="2000" dirty="0" smtClean="0"/>
              <a:t> </a:t>
            </a:r>
            <a:r>
              <a:rPr lang="de-DE" sz="2000" dirty="0" err="1" smtClean="0"/>
              <a:t>choosing</a:t>
            </a:r>
            <a:r>
              <a:rPr lang="de-DE" sz="2000" dirty="0" smtClean="0"/>
              <a:t> </a:t>
            </a:r>
            <a:r>
              <a:rPr lang="de-DE" sz="2000" dirty="0" err="1" smtClean="0"/>
              <a:t>mechanism</a:t>
            </a:r>
            <a:r>
              <a:rPr lang="de-DE" sz="2000" dirty="0" smtClean="0"/>
              <a:t> </a:t>
            </a:r>
            <a:endParaRPr lang="en-US" sz="2000" dirty="0" smtClean="0"/>
          </a:p>
          <a:p>
            <a:pPr lvl="1"/>
            <a:r>
              <a:rPr lang="en-US" sz="2000" dirty="0" smtClean="0"/>
              <a:t> </a:t>
            </a:r>
          </a:p>
          <a:p>
            <a:r>
              <a:rPr lang="de-DE" sz="2000" dirty="0" smtClean="0"/>
              <a:t>Modules </a:t>
            </a:r>
            <a:r>
              <a:rPr lang="de-DE" sz="2000" dirty="0" err="1" smtClean="0"/>
              <a:t>are</a:t>
            </a:r>
            <a:r>
              <a:rPr lang="de-DE" sz="2000" dirty="0" smtClean="0"/>
              <a:t> </a:t>
            </a:r>
            <a:r>
              <a:rPr lang="de-DE" sz="2000" dirty="0" err="1" smtClean="0"/>
              <a:t>stored</a:t>
            </a:r>
            <a:r>
              <a:rPr lang="de-DE" sz="2000" dirty="0" smtClean="0"/>
              <a:t> in </a:t>
            </a:r>
            <a:r>
              <a:rPr lang="de-DE" sz="2000" dirty="0" err="1" smtClean="0"/>
              <a:t>the</a:t>
            </a:r>
            <a:r>
              <a:rPr lang="de-DE" sz="2000" dirty="0" smtClean="0"/>
              <a:t> Module Pool </a:t>
            </a:r>
          </a:p>
          <a:p>
            <a:pPr lvl="1"/>
            <a:r>
              <a:rPr lang="de-DE" sz="2000" dirty="0" smtClean="0"/>
              <a:t>Developers </a:t>
            </a:r>
            <a:r>
              <a:rPr lang="de-DE" sz="2000" dirty="0" err="1" smtClean="0"/>
              <a:t>provide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implementations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descriptions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45092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2002</TotalTime>
  <Words>778</Words>
  <Application>Microsoft Office PowerPoint</Application>
  <PresentationFormat>Custom</PresentationFormat>
  <Paragraphs>176</Paragraphs>
  <Slides>20</Slides>
  <Notes>15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Sens4U: Wireless Sensor Network Applications for Environment Monitoring Made Easy </vt:lpstr>
      <vt:lpstr>Agenda</vt:lpstr>
      <vt:lpstr>Scenario 1: Monitoring Beaver Behavior </vt:lpstr>
      <vt:lpstr>Scenario 2: Opencast mine</vt:lpstr>
      <vt:lpstr>Background</vt:lpstr>
      <vt:lpstr>Use case</vt:lpstr>
      <vt:lpstr>Y-chart analogy </vt:lpstr>
      <vt:lpstr>Roles in the development process</vt:lpstr>
      <vt:lpstr>Extended module concept </vt:lpstr>
      <vt:lpstr>Module Pool relations</vt:lpstr>
      <vt:lpstr>Application logic definition</vt:lpstr>
      <vt:lpstr>Requirements</vt:lpstr>
      <vt:lpstr>Application logic definition, cont</vt:lpstr>
      <vt:lpstr>Methodology</vt:lpstr>
      <vt:lpstr>Methodology: Composition Process</vt:lpstr>
      <vt:lpstr>The ideal configuration</vt:lpstr>
      <vt:lpstr>The ideal configuration</vt:lpstr>
      <vt:lpstr>Conclusions</vt:lpstr>
      <vt:lpstr>PowerPoint Presentation</vt:lpstr>
      <vt:lpstr>The deployment tool</vt:lpstr>
    </vt:vector>
  </TitlesOfParts>
  <Company>IHP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und  Thema des Vortrages</dc:title>
  <dc:creator>Karina Fiedler</dc:creator>
  <cp:lastModifiedBy>Steffen Peter</cp:lastModifiedBy>
  <cp:revision>97</cp:revision>
  <cp:lastPrinted>2001-08-23T07:20:19Z</cp:lastPrinted>
  <dcterms:created xsi:type="dcterms:W3CDTF">2004-02-02T12:46:47Z</dcterms:created>
  <dcterms:modified xsi:type="dcterms:W3CDTF">2013-05-21T18:28:04Z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3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1</vt:i4>
  </property>
  <property fmtid="{D5CDD505-2E9C-101B-9397-08002B2CF9AE}" pid="21" name="OutputDir">
    <vt:lpwstr>C:\Dokumente</vt:lpwstr>
  </property>
</Properties>
</file>