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67" r:id="rId4"/>
    <p:sldId id="293" r:id="rId5"/>
    <p:sldId id="291" r:id="rId6"/>
    <p:sldId id="297" r:id="rId7"/>
    <p:sldId id="296" r:id="rId8"/>
    <p:sldId id="264" r:id="rId9"/>
    <p:sldId id="298" r:id="rId10"/>
    <p:sldId id="309" r:id="rId11"/>
    <p:sldId id="281" r:id="rId12"/>
    <p:sldId id="286" r:id="rId13"/>
    <p:sldId id="310" r:id="rId14"/>
    <p:sldId id="311" r:id="rId15"/>
    <p:sldId id="295" r:id="rId16"/>
    <p:sldId id="288" r:id="rId17"/>
    <p:sldId id="289" r:id="rId18"/>
    <p:sldId id="279" r:id="rId19"/>
    <p:sldId id="280" r:id="rId20"/>
    <p:sldId id="290" r:id="rId21"/>
    <p:sldId id="277" r:id="rId22"/>
    <p:sldId id="312" r:id="rId23"/>
    <p:sldId id="294" r:id="rId24"/>
    <p:sldId id="315" r:id="rId25"/>
    <p:sldId id="305" r:id="rId26"/>
    <p:sldId id="300" r:id="rId27"/>
    <p:sldId id="304" r:id="rId28"/>
    <p:sldId id="283" r:id="rId29"/>
  </p:sldIdLst>
  <p:sldSz cx="11315700" cy="8001000"/>
  <p:notesSz cx="9882188" cy="674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3832"/>
    <a:srgbClr val="339966"/>
    <a:srgbClr val="66FF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0192" autoAdjust="0"/>
  </p:normalViewPr>
  <p:slideViewPr>
    <p:cSldViewPr>
      <p:cViewPr>
        <p:scale>
          <a:sx n="66" d="100"/>
          <a:sy n="66" d="100"/>
        </p:scale>
        <p:origin x="-186" y="-1362"/>
      </p:cViewPr>
      <p:guideLst>
        <p:guide orient="horz" pos="2520"/>
        <p:guide pos="35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529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>
            <a:lvl1pPr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2529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60713" y="533400"/>
            <a:ext cx="3554412" cy="2513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90638" y="3198813"/>
            <a:ext cx="7292975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Klicken Sie, um die Formate des Vorlagentextes zu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7625"/>
            <a:ext cx="425291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b" anchorCtr="0" compatLnSpc="1">
            <a:prstTxWarp prst="textNoShape">
              <a:avLst/>
            </a:prstTxWarp>
          </a:bodyPr>
          <a:lstStyle>
            <a:lvl1pPr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397625"/>
            <a:ext cx="425291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8" tIns="45624" rIns="91248" bIns="45624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CE6031B7-1714-4BF3-BB96-9795510D914F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9386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994E05-DB1D-42B7-802C-3B177892928F}" type="slidenum">
              <a:rPr lang="en-US" smtClean="0">
                <a:latin typeface="Times New Roman" pitchFamily="18" charset="0"/>
              </a:rPr>
              <a:pPr/>
              <a:t>1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Value for Users: Reduces development time and usability of WSNs</a:t>
            </a:r>
          </a:p>
          <a:p>
            <a:pPr>
              <a:defRPr/>
            </a:pPr>
            <a:r>
              <a:rPr lang="en-US" dirty="0" smtClean="0"/>
              <a:t>Value for Component developers: Improved dissemination 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A65CA51-0C67-4776-9E0E-B6E9E3B54B84}" type="slidenum">
              <a:rPr lang="en-US" smtClean="0">
                <a:latin typeface="Times New Roman" pitchFamily="18" charset="0"/>
              </a:rPr>
              <a:pPr/>
              <a:t>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Application</a:t>
            </a:r>
            <a:r>
              <a:rPr lang="en-US" baseline="0" dirty="0" smtClean="0"/>
              <a:t> domains: agriculture, industrial monitoring, </a:t>
            </a:r>
            <a:r>
              <a:rPr lang="en-US" baseline="0" dirty="0" err="1" smtClean="0"/>
              <a:t>critcial</a:t>
            </a:r>
            <a:r>
              <a:rPr lang="en-US" baseline="0" dirty="0" smtClean="0"/>
              <a:t> infrastructures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Impossible for domain experts (biologists, geologists, engineers)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Handcrafting, </a:t>
            </a:r>
            <a:r>
              <a:rPr lang="en-US" dirty="0" err="1" smtClean="0"/>
              <a:t>parametrized</a:t>
            </a:r>
            <a:r>
              <a:rPr lang="en-US" dirty="0" smtClean="0"/>
              <a:t> </a:t>
            </a:r>
            <a:r>
              <a:rPr lang="en-US" dirty="0" err="1" smtClean="0"/>
              <a:t>middlewares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Vision</a:t>
            </a:r>
            <a:r>
              <a:rPr lang="en-US" baseline="0" dirty="0" smtClean="0"/>
              <a:t> that composition is automatically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Alternatives: textual, dialog</a:t>
            </a:r>
            <a:r>
              <a:rPr lang="en-US" baseline="0" dirty="0" smtClean="0"/>
              <a:t> based -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smtClean="0">
                <a:latin typeface="Times New Roman" pitchFamily="18" charset="0"/>
              </a:rPr>
              <a:t>Kriterien: Vollständig, Abgeschlossen, Realisierbar Komposition</a:t>
            </a:r>
          </a:p>
        </p:txBody>
      </p:sp>
      <p:sp>
        <p:nvSpPr>
          <p:cNvPr id="798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CEFBED-BDC3-4539-8B40-DAE7416241F3}" type="slidenum">
              <a:rPr lang="en-US" smtClean="0">
                <a:latin typeface="Times New Roman" pitchFamily="18" charset="0"/>
              </a:rPr>
              <a:pPr/>
              <a:t>13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Tests</a:t>
            </a:r>
          </a:p>
          <a:p>
            <a:pPr lvl="1">
              <a:buFontTx/>
              <a:buChar char="-"/>
            </a:pPr>
            <a:r>
              <a:rPr lang="en-US" dirty="0" smtClean="0"/>
              <a:t>Synthetic tests</a:t>
            </a:r>
          </a:p>
          <a:p>
            <a:pPr lvl="1">
              <a:buFontTx/>
              <a:buChar char="-"/>
            </a:pPr>
            <a:r>
              <a:rPr lang="en-US" dirty="0" smtClean="0"/>
              <a:t>Reproduce results of related work</a:t>
            </a:r>
          </a:p>
          <a:p>
            <a:pPr lvl="1">
              <a:buFontTx/>
              <a:buChar char="-"/>
            </a:pPr>
            <a:r>
              <a:rPr lang="en-US" dirty="0" smtClean="0"/>
              <a:t>Manage complex trade-offs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031B7-1714-4BF3-BB96-9795510D914F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4"/>
          <p:cNvSpPr>
            <a:spLocks noChangeArrowheads="1"/>
          </p:cNvSpPr>
          <p:nvPr/>
        </p:nvSpPr>
        <p:spPr bwMode="auto">
          <a:xfrm>
            <a:off x="8812213" y="2009775"/>
            <a:ext cx="847725" cy="6350"/>
          </a:xfrm>
          <a:prstGeom prst="rect">
            <a:avLst/>
          </a:prstGeom>
          <a:solidFill>
            <a:srgbClr val="DC2B1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" name="Freeform 65"/>
          <p:cNvSpPr>
            <a:spLocks noEditPoints="1"/>
          </p:cNvSpPr>
          <p:nvPr/>
        </p:nvSpPr>
        <p:spPr bwMode="auto">
          <a:xfrm>
            <a:off x="8816975" y="460375"/>
            <a:ext cx="936625" cy="987425"/>
          </a:xfrm>
          <a:custGeom>
            <a:avLst/>
            <a:gdLst>
              <a:gd name="T0" fmla="*/ 2147483647 w 1769"/>
              <a:gd name="T1" fmla="*/ 2147483647 h 1866"/>
              <a:gd name="T2" fmla="*/ 2147483647 w 1769"/>
              <a:gd name="T3" fmla="*/ 2147483647 h 1866"/>
              <a:gd name="T4" fmla="*/ 2147483647 w 1769"/>
              <a:gd name="T5" fmla="*/ 2147483647 h 1866"/>
              <a:gd name="T6" fmla="*/ 2147483647 w 1769"/>
              <a:gd name="T7" fmla="*/ 2147483647 h 1866"/>
              <a:gd name="T8" fmla="*/ 2147483647 w 1769"/>
              <a:gd name="T9" fmla="*/ 2147483647 h 1866"/>
              <a:gd name="T10" fmla="*/ 2147483647 w 1769"/>
              <a:gd name="T11" fmla="*/ 2147483647 h 1866"/>
              <a:gd name="T12" fmla="*/ 2147483647 w 1769"/>
              <a:gd name="T13" fmla="*/ 2147483647 h 1866"/>
              <a:gd name="T14" fmla="*/ 2147483647 w 1769"/>
              <a:gd name="T15" fmla="*/ 2147483647 h 1866"/>
              <a:gd name="T16" fmla="*/ 2147483647 w 1769"/>
              <a:gd name="T17" fmla="*/ 2147483647 h 1866"/>
              <a:gd name="T18" fmla="*/ 2147483647 w 1769"/>
              <a:gd name="T19" fmla="*/ 2147483647 h 1866"/>
              <a:gd name="T20" fmla="*/ 2147483647 w 1769"/>
              <a:gd name="T21" fmla="*/ 2147483647 h 1866"/>
              <a:gd name="T22" fmla="*/ 2147483647 w 1769"/>
              <a:gd name="T23" fmla="*/ 2147483647 h 1866"/>
              <a:gd name="T24" fmla="*/ 2147483647 w 1769"/>
              <a:gd name="T25" fmla="*/ 2147483647 h 1866"/>
              <a:gd name="T26" fmla="*/ 2147483647 w 1769"/>
              <a:gd name="T27" fmla="*/ 2147483647 h 1866"/>
              <a:gd name="T28" fmla="*/ 2147483647 w 1769"/>
              <a:gd name="T29" fmla="*/ 2147483647 h 1866"/>
              <a:gd name="T30" fmla="*/ 2147483647 w 1769"/>
              <a:gd name="T31" fmla="*/ 2147483647 h 1866"/>
              <a:gd name="T32" fmla="*/ 2147483647 w 1769"/>
              <a:gd name="T33" fmla="*/ 2147483647 h 1866"/>
              <a:gd name="T34" fmla="*/ 2147483647 w 1769"/>
              <a:gd name="T35" fmla="*/ 2147483647 h 1866"/>
              <a:gd name="T36" fmla="*/ 2147483647 w 1769"/>
              <a:gd name="T37" fmla="*/ 2147483647 h 1866"/>
              <a:gd name="T38" fmla="*/ 2147483647 w 1769"/>
              <a:gd name="T39" fmla="*/ 2147483647 h 1866"/>
              <a:gd name="T40" fmla="*/ 2147483647 w 1769"/>
              <a:gd name="T41" fmla="*/ 2147483647 h 1866"/>
              <a:gd name="T42" fmla="*/ 2147483647 w 1769"/>
              <a:gd name="T43" fmla="*/ 2147483647 h 1866"/>
              <a:gd name="T44" fmla="*/ 2147483647 w 1769"/>
              <a:gd name="T45" fmla="*/ 2147483647 h 1866"/>
              <a:gd name="T46" fmla="*/ 2147483647 w 1769"/>
              <a:gd name="T47" fmla="*/ 2147483647 h 1866"/>
              <a:gd name="T48" fmla="*/ 2147483647 w 1769"/>
              <a:gd name="T49" fmla="*/ 2147483647 h 1866"/>
              <a:gd name="T50" fmla="*/ 2147483647 w 1769"/>
              <a:gd name="T51" fmla="*/ 2147483647 h 1866"/>
              <a:gd name="T52" fmla="*/ 2147483647 w 1769"/>
              <a:gd name="T53" fmla="*/ 2147483647 h 1866"/>
              <a:gd name="T54" fmla="*/ 2147483647 w 1769"/>
              <a:gd name="T55" fmla="*/ 2147483647 h 1866"/>
              <a:gd name="T56" fmla="*/ 2147483647 w 1769"/>
              <a:gd name="T57" fmla="*/ 2147483647 h 1866"/>
              <a:gd name="T58" fmla="*/ 2147483647 w 1769"/>
              <a:gd name="T59" fmla="*/ 2147483647 h 1866"/>
              <a:gd name="T60" fmla="*/ 2147483647 w 1769"/>
              <a:gd name="T61" fmla="*/ 2147483647 h 1866"/>
              <a:gd name="T62" fmla="*/ 2147483647 w 1769"/>
              <a:gd name="T63" fmla="*/ 2147483647 h 1866"/>
              <a:gd name="T64" fmla="*/ 2147483647 w 1769"/>
              <a:gd name="T65" fmla="*/ 2147483647 h 1866"/>
              <a:gd name="T66" fmla="*/ 2147483647 w 1769"/>
              <a:gd name="T67" fmla="*/ 2147483647 h 1866"/>
              <a:gd name="T68" fmla="*/ 2147483647 w 1769"/>
              <a:gd name="T69" fmla="*/ 2147483647 h 1866"/>
              <a:gd name="T70" fmla="*/ 2147483647 w 1769"/>
              <a:gd name="T71" fmla="*/ 2147483647 h 1866"/>
              <a:gd name="T72" fmla="*/ 2147483647 w 1769"/>
              <a:gd name="T73" fmla="*/ 2147483647 h 1866"/>
              <a:gd name="T74" fmla="*/ 2147483647 w 1769"/>
              <a:gd name="T75" fmla="*/ 2147483647 h 1866"/>
              <a:gd name="T76" fmla="*/ 2147483647 w 1769"/>
              <a:gd name="T77" fmla="*/ 2147483647 h 1866"/>
              <a:gd name="T78" fmla="*/ 2147483647 w 1769"/>
              <a:gd name="T79" fmla="*/ 2147483647 h 1866"/>
              <a:gd name="T80" fmla="*/ 2147483647 w 1769"/>
              <a:gd name="T81" fmla="*/ 2147483647 h 1866"/>
              <a:gd name="T82" fmla="*/ 2147483647 w 1769"/>
              <a:gd name="T83" fmla="*/ 2147483647 h 1866"/>
              <a:gd name="T84" fmla="*/ 2147483647 w 1769"/>
              <a:gd name="T85" fmla="*/ 2147483647 h 1866"/>
              <a:gd name="T86" fmla="*/ 2147483647 w 1769"/>
              <a:gd name="T87" fmla="*/ 2147483647 h 1866"/>
              <a:gd name="T88" fmla="*/ 2147483647 w 1769"/>
              <a:gd name="T89" fmla="*/ 2147483647 h 1866"/>
              <a:gd name="T90" fmla="*/ 2147483647 w 1769"/>
              <a:gd name="T91" fmla="*/ 2147483647 h 1866"/>
              <a:gd name="T92" fmla="*/ 2147483647 w 1769"/>
              <a:gd name="T93" fmla="*/ 2147483647 h 1866"/>
              <a:gd name="T94" fmla="*/ 2147483647 w 1769"/>
              <a:gd name="T95" fmla="*/ 2147483647 h 1866"/>
              <a:gd name="T96" fmla="*/ 2147483647 w 1769"/>
              <a:gd name="T97" fmla="*/ 2147483647 h 1866"/>
              <a:gd name="T98" fmla="*/ 2147483647 w 1769"/>
              <a:gd name="T99" fmla="*/ 2147483647 h 1866"/>
              <a:gd name="T100" fmla="*/ 2147483647 w 1769"/>
              <a:gd name="T101" fmla="*/ 2147483647 h 1866"/>
              <a:gd name="T102" fmla="*/ 2147483647 w 1769"/>
              <a:gd name="T103" fmla="*/ 2147483647 h 1866"/>
              <a:gd name="T104" fmla="*/ 2147483647 w 1769"/>
              <a:gd name="T105" fmla="*/ 2147483647 h 1866"/>
              <a:gd name="T106" fmla="*/ 2147483647 w 1769"/>
              <a:gd name="T107" fmla="*/ 2147483647 h 1866"/>
              <a:gd name="T108" fmla="*/ 2147483647 w 1769"/>
              <a:gd name="T109" fmla="*/ 2147483647 h 1866"/>
              <a:gd name="T110" fmla="*/ 2147483647 w 1769"/>
              <a:gd name="T111" fmla="*/ 2147483647 h 1866"/>
              <a:gd name="T112" fmla="*/ 2147483647 w 1769"/>
              <a:gd name="T113" fmla="*/ 2147483647 h 1866"/>
              <a:gd name="T114" fmla="*/ 2147483647 w 1769"/>
              <a:gd name="T115" fmla="*/ 2147483647 h 1866"/>
              <a:gd name="T116" fmla="*/ 2147483647 w 1769"/>
              <a:gd name="T117" fmla="*/ 2147483647 h 1866"/>
              <a:gd name="T118" fmla="*/ 2147483647 w 1769"/>
              <a:gd name="T119" fmla="*/ 2147483647 h 1866"/>
              <a:gd name="T120" fmla="*/ 2147483647 w 1769"/>
              <a:gd name="T121" fmla="*/ 2147483647 h 1866"/>
              <a:gd name="T122" fmla="*/ 2147483647 w 1769"/>
              <a:gd name="T123" fmla="*/ 2147483647 h 1866"/>
              <a:gd name="T124" fmla="*/ 2147483647 w 1769"/>
              <a:gd name="T125" fmla="*/ 2147483647 h 186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69" h="1866">
                <a:moveTo>
                  <a:pt x="1187" y="268"/>
                </a:moveTo>
                <a:lnTo>
                  <a:pt x="1598" y="268"/>
                </a:lnTo>
                <a:lnTo>
                  <a:pt x="1598" y="1227"/>
                </a:lnTo>
                <a:lnTo>
                  <a:pt x="1559" y="1248"/>
                </a:lnTo>
                <a:lnTo>
                  <a:pt x="1516" y="1271"/>
                </a:lnTo>
                <a:lnTo>
                  <a:pt x="1469" y="1294"/>
                </a:lnTo>
                <a:lnTo>
                  <a:pt x="1418" y="1317"/>
                </a:lnTo>
                <a:lnTo>
                  <a:pt x="1365" y="1338"/>
                </a:lnTo>
                <a:lnTo>
                  <a:pt x="1307" y="1359"/>
                </a:lnTo>
                <a:lnTo>
                  <a:pt x="1247" y="1381"/>
                </a:lnTo>
                <a:lnTo>
                  <a:pt x="1187" y="1402"/>
                </a:lnTo>
                <a:lnTo>
                  <a:pt x="1187" y="1342"/>
                </a:lnTo>
                <a:lnTo>
                  <a:pt x="1213" y="1330"/>
                </a:lnTo>
                <a:lnTo>
                  <a:pt x="1238" y="1318"/>
                </a:lnTo>
                <a:lnTo>
                  <a:pt x="1262" y="1304"/>
                </a:lnTo>
                <a:lnTo>
                  <a:pt x="1286" y="1290"/>
                </a:lnTo>
                <a:lnTo>
                  <a:pt x="1309" y="1274"/>
                </a:lnTo>
                <a:lnTo>
                  <a:pt x="1332" y="1257"/>
                </a:lnTo>
                <a:lnTo>
                  <a:pt x="1352" y="1238"/>
                </a:lnTo>
                <a:lnTo>
                  <a:pt x="1372" y="1219"/>
                </a:lnTo>
                <a:lnTo>
                  <a:pt x="1381" y="1208"/>
                </a:lnTo>
                <a:lnTo>
                  <a:pt x="1389" y="1197"/>
                </a:lnTo>
                <a:lnTo>
                  <a:pt x="1395" y="1185"/>
                </a:lnTo>
                <a:lnTo>
                  <a:pt x="1400" y="1174"/>
                </a:lnTo>
                <a:lnTo>
                  <a:pt x="1404" y="1161"/>
                </a:lnTo>
                <a:lnTo>
                  <a:pt x="1405" y="1149"/>
                </a:lnTo>
                <a:lnTo>
                  <a:pt x="1405" y="1136"/>
                </a:lnTo>
                <a:lnTo>
                  <a:pt x="1404" y="1125"/>
                </a:lnTo>
                <a:lnTo>
                  <a:pt x="1400" y="1110"/>
                </a:lnTo>
                <a:lnTo>
                  <a:pt x="1394" y="1097"/>
                </a:lnTo>
                <a:lnTo>
                  <a:pt x="1385" y="1084"/>
                </a:lnTo>
                <a:lnTo>
                  <a:pt x="1376" y="1073"/>
                </a:lnTo>
                <a:lnTo>
                  <a:pt x="1365" y="1063"/>
                </a:lnTo>
                <a:lnTo>
                  <a:pt x="1351" y="1054"/>
                </a:lnTo>
                <a:lnTo>
                  <a:pt x="1337" y="1046"/>
                </a:lnTo>
                <a:lnTo>
                  <a:pt x="1322" y="1039"/>
                </a:lnTo>
                <a:lnTo>
                  <a:pt x="1307" y="1033"/>
                </a:lnTo>
                <a:lnTo>
                  <a:pt x="1290" y="1026"/>
                </a:lnTo>
                <a:lnTo>
                  <a:pt x="1272" y="1021"/>
                </a:lnTo>
                <a:lnTo>
                  <a:pt x="1255" y="1017"/>
                </a:lnTo>
                <a:lnTo>
                  <a:pt x="1221" y="1012"/>
                </a:lnTo>
                <a:lnTo>
                  <a:pt x="1187" y="1009"/>
                </a:lnTo>
                <a:lnTo>
                  <a:pt x="1187" y="649"/>
                </a:lnTo>
                <a:lnTo>
                  <a:pt x="1769" y="547"/>
                </a:lnTo>
                <a:lnTo>
                  <a:pt x="1671" y="0"/>
                </a:lnTo>
                <a:lnTo>
                  <a:pt x="1187" y="85"/>
                </a:lnTo>
                <a:lnTo>
                  <a:pt x="1187" y="268"/>
                </a:lnTo>
                <a:close/>
                <a:moveTo>
                  <a:pt x="1187" y="1442"/>
                </a:moveTo>
                <a:lnTo>
                  <a:pt x="1187" y="1866"/>
                </a:lnTo>
                <a:lnTo>
                  <a:pt x="1598" y="1866"/>
                </a:lnTo>
                <a:lnTo>
                  <a:pt x="1598" y="1280"/>
                </a:lnTo>
                <a:lnTo>
                  <a:pt x="1592" y="1284"/>
                </a:lnTo>
                <a:lnTo>
                  <a:pt x="1584" y="1288"/>
                </a:lnTo>
                <a:lnTo>
                  <a:pt x="1578" y="1290"/>
                </a:lnTo>
                <a:lnTo>
                  <a:pt x="1572" y="1293"/>
                </a:lnTo>
                <a:lnTo>
                  <a:pt x="1565" y="1296"/>
                </a:lnTo>
                <a:lnTo>
                  <a:pt x="1560" y="1299"/>
                </a:lnTo>
                <a:lnTo>
                  <a:pt x="1554" y="1301"/>
                </a:lnTo>
                <a:lnTo>
                  <a:pt x="1548" y="1304"/>
                </a:lnTo>
                <a:lnTo>
                  <a:pt x="1505" y="1323"/>
                </a:lnTo>
                <a:lnTo>
                  <a:pt x="1461" y="1341"/>
                </a:lnTo>
                <a:lnTo>
                  <a:pt x="1416" y="1358"/>
                </a:lnTo>
                <a:lnTo>
                  <a:pt x="1371" y="1376"/>
                </a:lnTo>
                <a:lnTo>
                  <a:pt x="1325" y="1394"/>
                </a:lnTo>
                <a:lnTo>
                  <a:pt x="1280" y="1410"/>
                </a:lnTo>
                <a:lnTo>
                  <a:pt x="1233" y="1426"/>
                </a:lnTo>
                <a:lnTo>
                  <a:pt x="1187" y="1442"/>
                </a:lnTo>
                <a:close/>
                <a:moveTo>
                  <a:pt x="1187" y="1288"/>
                </a:moveTo>
                <a:lnTo>
                  <a:pt x="1208" y="1277"/>
                </a:lnTo>
                <a:lnTo>
                  <a:pt x="1230" y="1267"/>
                </a:lnTo>
                <a:lnTo>
                  <a:pt x="1251" y="1255"/>
                </a:lnTo>
                <a:lnTo>
                  <a:pt x="1272" y="1243"/>
                </a:lnTo>
                <a:lnTo>
                  <a:pt x="1293" y="1229"/>
                </a:lnTo>
                <a:lnTo>
                  <a:pt x="1312" y="1216"/>
                </a:lnTo>
                <a:lnTo>
                  <a:pt x="1328" y="1202"/>
                </a:lnTo>
                <a:lnTo>
                  <a:pt x="1341" y="1188"/>
                </a:lnTo>
                <a:lnTo>
                  <a:pt x="1346" y="1181"/>
                </a:lnTo>
                <a:lnTo>
                  <a:pt x="1349" y="1175"/>
                </a:lnTo>
                <a:lnTo>
                  <a:pt x="1353" y="1169"/>
                </a:lnTo>
                <a:lnTo>
                  <a:pt x="1356" y="1161"/>
                </a:lnTo>
                <a:lnTo>
                  <a:pt x="1357" y="1155"/>
                </a:lnTo>
                <a:lnTo>
                  <a:pt x="1358" y="1149"/>
                </a:lnTo>
                <a:lnTo>
                  <a:pt x="1358" y="1142"/>
                </a:lnTo>
                <a:lnTo>
                  <a:pt x="1357" y="1135"/>
                </a:lnTo>
                <a:lnTo>
                  <a:pt x="1356" y="1128"/>
                </a:lnTo>
                <a:lnTo>
                  <a:pt x="1353" y="1122"/>
                </a:lnTo>
                <a:lnTo>
                  <a:pt x="1351" y="1117"/>
                </a:lnTo>
                <a:lnTo>
                  <a:pt x="1347" y="1111"/>
                </a:lnTo>
                <a:lnTo>
                  <a:pt x="1342" y="1106"/>
                </a:lnTo>
                <a:lnTo>
                  <a:pt x="1337" y="1101"/>
                </a:lnTo>
                <a:lnTo>
                  <a:pt x="1329" y="1096"/>
                </a:lnTo>
                <a:lnTo>
                  <a:pt x="1323" y="1092"/>
                </a:lnTo>
                <a:lnTo>
                  <a:pt x="1308" y="1084"/>
                </a:lnTo>
                <a:lnTo>
                  <a:pt x="1291" y="1078"/>
                </a:lnTo>
                <a:lnTo>
                  <a:pt x="1275" y="1073"/>
                </a:lnTo>
                <a:lnTo>
                  <a:pt x="1259" y="1069"/>
                </a:lnTo>
                <a:lnTo>
                  <a:pt x="1241" y="1065"/>
                </a:lnTo>
                <a:lnTo>
                  <a:pt x="1223" y="1063"/>
                </a:lnTo>
                <a:lnTo>
                  <a:pt x="1204" y="1062"/>
                </a:lnTo>
                <a:lnTo>
                  <a:pt x="1187" y="1060"/>
                </a:lnTo>
                <a:lnTo>
                  <a:pt x="1187" y="1288"/>
                </a:lnTo>
                <a:close/>
                <a:moveTo>
                  <a:pt x="620" y="268"/>
                </a:moveTo>
                <a:lnTo>
                  <a:pt x="1187" y="268"/>
                </a:lnTo>
                <a:lnTo>
                  <a:pt x="1187" y="85"/>
                </a:lnTo>
                <a:lnTo>
                  <a:pt x="1084" y="104"/>
                </a:lnTo>
                <a:lnTo>
                  <a:pt x="1182" y="650"/>
                </a:lnTo>
                <a:lnTo>
                  <a:pt x="1187" y="649"/>
                </a:lnTo>
                <a:lnTo>
                  <a:pt x="1187" y="1009"/>
                </a:lnTo>
                <a:lnTo>
                  <a:pt x="1184" y="1009"/>
                </a:lnTo>
                <a:lnTo>
                  <a:pt x="1180" y="1009"/>
                </a:lnTo>
                <a:lnTo>
                  <a:pt x="1178" y="1009"/>
                </a:lnTo>
                <a:lnTo>
                  <a:pt x="1174" y="1009"/>
                </a:lnTo>
                <a:lnTo>
                  <a:pt x="1171" y="1009"/>
                </a:lnTo>
                <a:lnTo>
                  <a:pt x="1168" y="1009"/>
                </a:lnTo>
                <a:lnTo>
                  <a:pt x="1165" y="1009"/>
                </a:lnTo>
                <a:lnTo>
                  <a:pt x="1163" y="1009"/>
                </a:lnTo>
                <a:lnTo>
                  <a:pt x="1142" y="1009"/>
                </a:lnTo>
                <a:lnTo>
                  <a:pt x="1123" y="1009"/>
                </a:lnTo>
                <a:lnTo>
                  <a:pt x="1103" y="1009"/>
                </a:lnTo>
                <a:lnTo>
                  <a:pt x="1084" y="1010"/>
                </a:lnTo>
                <a:lnTo>
                  <a:pt x="1065" y="1011"/>
                </a:lnTo>
                <a:lnTo>
                  <a:pt x="1045" y="1014"/>
                </a:lnTo>
                <a:lnTo>
                  <a:pt x="1026" y="1016"/>
                </a:lnTo>
                <a:lnTo>
                  <a:pt x="1007" y="1020"/>
                </a:lnTo>
                <a:lnTo>
                  <a:pt x="1006" y="1014"/>
                </a:lnTo>
                <a:lnTo>
                  <a:pt x="1005" y="1007"/>
                </a:lnTo>
                <a:lnTo>
                  <a:pt x="1004" y="1001"/>
                </a:lnTo>
                <a:lnTo>
                  <a:pt x="1002" y="995"/>
                </a:lnTo>
                <a:lnTo>
                  <a:pt x="1001" y="988"/>
                </a:lnTo>
                <a:lnTo>
                  <a:pt x="1000" y="983"/>
                </a:lnTo>
                <a:lnTo>
                  <a:pt x="999" y="977"/>
                </a:lnTo>
                <a:lnTo>
                  <a:pt x="997" y="971"/>
                </a:lnTo>
                <a:lnTo>
                  <a:pt x="996" y="968"/>
                </a:lnTo>
                <a:lnTo>
                  <a:pt x="995" y="967"/>
                </a:lnTo>
                <a:lnTo>
                  <a:pt x="993" y="966"/>
                </a:lnTo>
                <a:lnTo>
                  <a:pt x="991" y="964"/>
                </a:lnTo>
                <a:lnTo>
                  <a:pt x="990" y="964"/>
                </a:lnTo>
                <a:lnTo>
                  <a:pt x="987" y="964"/>
                </a:lnTo>
                <a:lnTo>
                  <a:pt x="985" y="966"/>
                </a:lnTo>
                <a:lnTo>
                  <a:pt x="982" y="967"/>
                </a:lnTo>
                <a:lnTo>
                  <a:pt x="977" y="969"/>
                </a:lnTo>
                <a:lnTo>
                  <a:pt x="972" y="973"/>
                </a:lnTo>
                <a:lnTo>
                  <a:pt x="967" y="978"/>
                </a:lnTo>
                <a:lnTo>
                  <a:pt x="963" y="985"/>
                </a:lnTo>
                <a:lnTo>
                  <a:pt x="959" y="990"/>
                </a:lnTo>
                <a:lnTo>
                  <a:pt x="956" y="996"/>
                </a:lnTo>
                <a:lnTo>
                  <a:pt x="953" y="1001"/>
                </a:lnTo>
                <a:lnTo>
                  <a:pt x="949" y="1006"/>
                </a:lnTo>
                <a:lnTo>
                  <a:pt x="949" y="1007"/>
                </a:lnTo>
                <a:lnTo>
                  <a:pt x="949" y="1009"/>
                </a:lnTo>
                <a:lnTo>
                  <a:pt x="949" y="1010"/>
                </a:lnTo>
                <a:lnTo>
                  <a:pt x="949" y="1011"/>
                </a:lnTo>
                <a:lnTo>
                  <a:pt x="949" y="1012"/>
                </a:lnTo>
                <a:lnTo>
                  <a:pt x="949" y="1014"/>
                </a:lnTo>
                <a:lnTo>
                  <a:pt x="951" y="1015"/>
                </a:lnTo>
                <a:lnTo>
                  <a:pt x="951" y="1016"/>
                </a:lnTo>
                <a:lnTo>
                  <a:pt x="952" y="1017"/>
                </a:lnTo>
                <a:lnTo>
                  <a:pt x="953" y="1019"/>
                </a:lnTo>
                <a:lnTo>
                  <a:pt x="953" y="1020"/>
                </a:lnTo>
                <a:lnTo>
                  <a:pt x="954" y="1022"/>
                </a:lnTo>
                <a:lnTo>
                  <a:pt x="956" y="1024"/>
                </a:lnTo>
                <a:lnTo>
                  <a:pt x="956" y="1026"/>
                </a:lnTo>
                <a:lnTo>
                  <a:pt x="957" y="1029"/>
                </a:lnTo>
                <a:lnTo>
                  <a:pt x="958" y="1031"/>
                </a:lnTo>
                <a:lnTo>
                  <a:pt x="954" y="1033"/>
                </a:lnTo>
                <a:lnTo>
                  <a:pt x="951" y="1034"/>
                </a:lnTo>
                <a:lnTo>
                  <a:pt x="945" y="1036"/>
                </a:lnTo>
                <a:lnTo>
                  <a:pt x="942" y="1038"/>
                </a:lnTo>
                <a:lnTo>
                  <a:pt x="938" y="1039"/>
                </a:lnTo>
                <a:lnTo>
                  <a:pt x="934" y="1040"/>
                </a:lnTo>
                <a:lnTo>
                  <a:pt x="930" y="1041"/>
                </a:lnTo>
                <a:lnTo>
                  <a:pt x="927" y="1043"/>
                </a:lnTo>
                <a:lnTo>
                  <a:pt x="923" y="1045"/>
                </a:lnTo>
                <a:lnTo>
                  <a:pt x="919" y="1046"/>
                </a:lnTo>
                <a:lnTo>
                  <a:pt x="916" y="1048"/>
                </a:lnTo>
                <a:lnTo>
                  <a:pt x="914" y="1049"/>
                </a:lnTo>
                <a:lnTo>
                  <a:pt x="913" y="1051"/>
                </a:lnTo>
                <a:lnTo>
                  <a:pt x="911" y="1053"/>
                </a:lnTo>
                <a:lnTo>
                  <a:pt x="911" y="1055"/>
                </a:lnTo>
                <a:lnTo>
                  <a:pt x="910" y="1057"/>
                </a:lnTo>
                <a:lnTo>
                  <a:pt x="908" y="1064"/>
                </a:lnTo>
                <a:lnTo>
                  <a:pt x="905" y="1073"/>
                </a:lnTo>
                <a:lnTo>
                  <a:pt x="904" y="1082"/>
                </a:lnTo>
                <a:lnTo>
                  <a:pt x="903" y="1091"/>
                </a:lnTo>
                <a:lnTo>
                  <a:pt x="903" y="1099"/>
                </a:lnTo>
                <a:lnTo>
                  <a:pt x="903" y="1107"/>
                </a:lnTo>
                <a:lnTo>
                  <a:pt x="903" y="1113"/>
                </a:lnTo>
                <a:lnTo>
                  <a:pt x="903" y="1118"/>
                </a:lnTo>
                <a:lnTo>
                  <a:pt x="904" y="1120"/>
                </a:lnTo>
                <a:lnTo>
                  <a:pt x="905" y="1121"/>
                </a:lnTo>
                <a:lnTo>
                  <a:pt x="908" y="1122"/>
                </a:lnTo>
                <a:lnTo>
                  <a:pt x="910" y="1123"/>
                </a:lnTo>
                <a:lnTo>
                  <a:pt x="913" y="1123"/>
                </a:lnTo>
                <a:lnTo>
                  <a:pt x="914" y="1123"/>
                </a:lnTo>
                <a:lnTo>
                  <a:pt x="916" y="1122"/>
                </a:lnTo>
                <a:lnTo>
                  <a:pt x="919" y="1122"/>
                </a:lnTo>
                <a:lnTo>
                  <a:pt x="920" y="1120"/>
                </a:lnTo>
                <a:lnTo>
                  <a:pt x="924" y="1117"/>
                </a:lnTo>
                <a:lnTo>
                  <a:pt x="928" y="1115"/>
                </a:lnTo>
                <a:lnTo>
                  <a:pt x="934" y="1111"/>
                </a:lnTo>
                <a:lnTo>
                  <a:pt x="942" y="1106"/>
                </a:lnTo>
                <a:lnTo>
                  <a:pt x="949" y="1102"/>
                </a:lnTo>
                <a:lnTo>
                  <a:pt x="959" y="1097"/>
                </a:lnTo>
                <a:lnTo>
                  <a:pt x="969" y="1092"/>
                </a:lnTo>
                <a:lnTo>
                  <a:pt x="969" y="1093"/>
                </a:lnTo>
                <a:lnTo>
                  <a:pt x="971" y="1094"/>
                </a:lnTo>
                <a:lnTo>
                  <a:pt x="971" y="1096"/>
                </a:lnTo>
                <a:lnTo>
                  <a:pt x="971" y="1097"/>
                </a:lnTo>
                <a:lnTo>
                  <a:pt x="971" y="1098"/>
                </a:lnTo>
                <a:lnTo>
                  <a:pt x="971" y="1099"/>
                </a:lnTo>
                <a:lnTo>
                  <a:pt x="973" y="1121"/>
                </a:lnTo>
                <a:lnTo>
                  <a:pt x="975" y="1144"/>
                </a:lnTo>
                <a:lnTo>
                  <a:pt x="976" y="1166"/>
                </a:lnTo>
                <a:lnTo>
                  <a:pt x="976" y="1192"/>
                </a:lnTo>
                <a:lnTo>
                  <a:pt x="976" y="1218"/>
                </a:lnTo>
                <a:lnTo>
                  <a:pt x="976" y="1246"/>
                </a:lnTo>
                <a:lnTo>
                  <a:pt x="976" y="1277"/>
                </a:lnTo>
                <a:lnTo>
                  <a:pt x="975" y="1310"/>
                </a:lnTo>
                <a:lnTo>
                  <a:pt x="975" y="1314"/>
                </a:lnTo>
                <a:lnTo>
                  <a:pt x="975" y="1319"/>
                </a:lnTo>
                <a:lnTo>
                  <a:pt x="975" y="1324"/>
                </a:lnTo>
                <a:lnTo>
                  <a:pt x="973" y="1328"/>
                </a:lnTo>
                <a:lnTo>
                  <a:pt x="973" y="1333"/>
                </a:lnTo>
                <a:lnTo>
                  <a:pt x="973" y="1337"/>
                </a:lnTo>
                <a:lnTo>
                  <a:pt x="973" y="1342"/>
                </a:lnTo>
                <a:lnTo>
                  <a:pt x="973" y="1346"/>
                </a:lnTo>
                <a:lnTo>
                  <a:pt x="971" y="1346"/>
                </a:lnTo>
                <a:lnTo>
                  <a:pt x="968" y="1346"/>
                </a:lnTo>
                <a:lnTo>
                  <a:pt x="966" y="1346"/>
                </a:lnTo>
                <a:lnTo>
                  <a:pt x="963" y="1346"/>
                </a:lnTo>
                <a:lnTo>
                  <a:pt x="961" y="1346"/>
                </a:lnTo>
                <a:lnTo>
                  <a:pt x="958" y="1346"/>
                </a:lnTo>
                <a:lnTo>
                  <a:pt x="956" y="1346"/>
                </a:lnTo>
                <a:lnTo>
                  <a:pt x="953" y="1346"/>
                </a:lnTo>
                <a:lnTo>
                  <a:pt x="945" y="1344"/>
                </a:lnTo>
                <a:lnTo>
                  <a:pt x="939" y="1344"/>
                </a:lnTo>
                <a:lnTo>
                  <a:pt x="932" y="1343"/>
                </a:lnTo>
                <a:lnTo>
                  <a:pt x="927" y="1343"/>
                </a:lnTo>
                <a:lnTo>
                  <a:pt x="920" y="1344"/>
                </a:lnTo>
                <a:lnTo>
                  <a:pt x="916" y="1347"/>
                </a:lnTo>
                <a:lnTo>
                  <a:pt x="911" y="1351"/>
                </a:lnTo>
                <a:lnTo>
                  <a:pt x="909" y="1356"/>
                </a:lnTo>
                <a:lnTo>
                  <a:pt x="906" y="1359"/>
                </a:lnTo>
                <a:lnTo>
                  <a:pt x="903" y="1367"/>
                </a:lnTo>
                <a:lnTo>
                  <a:pt x="899" y="1375"/>
                </a:lnTo>
                <a:lnTo>
                  <a:pt x="895" y="1382"/>
                </a:lnTo>
                <a:lnTo>
                  <a:pt x="891" y="1391"/>
                </a:lnTo>
                <a:lnTo>
                  <a:pt x="890" y="1397"/>
                </a:lnTo>
                <a:lnTo>
                  <a:pt x="890" y="1401"/>
                </a:lnTo>
                <a:lnTo>
                  <a:pt x="891" y="1404"/>
                </a:lnTo>
                <a:lnTo>
                  <a:pt x="892" y="1406"/>
                </a:lnTo>
                <a:lnTo>
                  <a:pt x="895" y="1409"/>
                </a:lnTo>
                <a:lnTo>
                  <a:pt x="901" y="1410"/>
                </a:lnTo>
                <a:lnTo>
                  <a:pt x="909" y="1411"/>
                </a:lnTo>
                <a:lnTo>
                  <a:pt x="916" y="1412"/>
                </a:lnTo>
                <a:lnTo>
                  <a:pt x="925" y="1412"/>
                </a:lnTo>
                <a:lnTo>
                  <a:pt x="935" y="1412"/>
                </a:lnTo>
                <a:lnTo>
                  <a:pt x="945" y="1411"/>
                </a:lnTo>
                <a:lnTo>
                  <a:pt x="957" y="1409"/>
                </a:lnTo>
                <a:lnTo>
                  <a:pt x="969" y="1407"/>
                </a:lnTo>
                <a:lnTo>
                  <a:pt x="968" y="1415"/>
                </a:lnTo>
                <a:lnTo>
                  <a:pt x="967" y="1423"/>
                </a:lnTo>
                <a:lnTo>
                  <a:pt x="967" y="1431"/>
                </a:lnTo>
                <a:lnTo>
                  <a:pt x="966" y="1439"/>
                </a:lnTo>
                <a:lnTo>
                  <a:pt x="966" y="1447"/>
                </a:lnTo>
                <a:lnTo>
                  <a:pt x="964" y="1454"/>
                </a:lnTo>
                <a:lnTo>
                  <a:pt x="963" y="1463"/>
                </a:lnTo>
                <a:lnTo>
                  <a:pt x="963" y="1471"/>
                </a:lnTo>
                <a:lnTo>
                  <a:pt x="962" y="1471"/>
                </a:lnTo>
                <a:lnTo>
                  <a:pt x="959" y="1471"/>
                </a:lnTo>
                <a:lnTo>
                  <a:pt x="958" y="1472"/>
                </a:lnTo>
                <a:lnTo>
                  <a:pt x="957" y="1472"/>
                </a:lnTo>
                <a:lnTo>
                  <a:pt x="956" y="1472"/>
                </a:lnTo>
                <a:lnTo>
                  <a:pt x="954" y="1473"/>
                </a:lnTo>
                <a:lnTo>
                  <a:pt x="953" y="1473"/>
                </a:lnTo>
                <a:lnTo>
                  <a:pt x="951" y="1473"/>
                </a:lnTo>
                <a:lnTo>
                  <a:pt x="911" y="1484"/>
                </a:lnTo>
                <a:lnTo>
                  <a:pt x="871" y="1495"/>
                </a:lnTo>
                <a:lnTo>
                  <a:pt x="831" y="1505"/>
                </a:lnTo>
                <a:lnTo>
                  <a:pt x="788" y="1515"/>
                </a:lnTo>
                <a:lnTo>
                  <a:pt x="746" y="1524"/>
                </a:lnTo>
                <a:lnTo>
                  <a:pt x="704" y="1532"/>
                </a:lnTo>
                <a:lnTo>
                  <a:pt x="661" y="1540"/>
                </a:lnTo>
                <a:lnTo>
                  <a:pt x="620" y="1548"/>
                </a:lnTo>
                <a:lnTo>
                  <a:pt x="620" y="1200"/>
                </a:lnTo>
                <a:lnTo>
                  <a:pt x="630" y="1189"/>
                </a:lnTo>
                <a:lnTo>
                  <a:pt x="640" y="1176"/>
                </a:lnTo>
                <a:lnTo>
                  <a:pt x="650" y="1165"/>
                </a:lnTo>
                <a:lnTo>
                  <a:pt x="660" y="1154"/>
                </a:lnTo>
                <a:lnTo>
                  <a:pt x="670" y="1142"/>
                </a:lnTo>
                <a:lnTo>
                  <a:pt x="680" y="1132"/>
                </a:lnTo>
                <a:lnTo>
                  <a:pt x="690" y="1122"/>
                </a:lnTo>
                <a:lnTo>
                  <a:pt x="701" y="1112"/>
                </a:lnTo>
                <a:lnTo>
                  <a:pt x="712" y="1102"/>
                </a:lnTo>
                <a:lnTo>
                  <a:pt x="723" y="1093"/>
                </a:lnTo>
                <a:lnTo>
                  <a:pt x="732" y="1088"/>
                </a:lnTo>
                <a:lnTo>
                  <a:pt x="740" y="1083"/>
                </a:lnTo>
                <a:lnTo>
                  <a:pt x="747" y="1080"/>
                </a:lnTo>
                <a:lnTo>
                  <a:pt x="754" y="1078"/>
                </a:lnTo>
                <a:lnTo>
                  <a:pt x="759" y="1078"/>
                </a:lnTo>
                <a:lnTo>
                  <a:pt x="764" y="1079"/>
                </a:lnTo>
                <a:lnTo>
                  <a:pt x="767" y="1082"/>
                </a:lnTo>
                <a:lnTo>
                  <a:pt x="771" y="1084"/>
                </a:lnTo>
                <a:lnTo>
                  <a:pt x="774" y="1089"/>
                </a:lnTo>
                <a:lnTo>
                  <a:pt x="776" y="1093"/>
                </a:lnTo>
                <a:lnTo>
                  <a:pt x="779" y="1104"/>
                </a:lnTo>
                <a:lnTo>
                  <a:pt x="781" y="1117"/>
                </a:lnTo>
                <a:lnTo>
                  <a:pt x="781" y="1136"/>
                </a:lnTo>
                <a:lnTo>
                  <a:pt x="783" y="1156"/>
                </a:lnTo>
                <a:lnTo>
                  <a:pt x="783" y="1178"/>
                </a:lnTo>
                <a:lnTo>
                  <a:pt x="781" y="1198"/>
                </a:lnTo>
                <a:lnTo>
                  <a:pt x="778" y="1241"/>
                </a:lnTo>
                <a:lnTo>
                  <a:pt x="773" y="1284"/>
                </a:lnTo>
                <a:lnTo>
                  <a:pt x="766" y="1327"/>
                </a:lnTo>
                <a:lnTo>
                  <a:pt x="759" y="1370"/>
                </a:lnTo>
                <a:lnTo>
                  <a:pt x="750" y="1411"/>
                </a:lnTo>
                <a:lnTo>
                  <a:pt x="742" y="1452"/>
                </a:lnTo>
                <a:lnTo>
                  <a:pt x="742" y="1455"/>
                </a:lnTo>
                <a:lnTo>
                  <a:pt x="742" y="1459"/>
                </a:lnTo>
                <a:lnTo>
                  <a:pt x="744" y="1462"/>
                </a:lnTo>
                <a:lnTo>
                  <a:pt x="746" y="1464"/>
                </a:lnTo>
                <a:lnTo>
                  <a:pt x="747" y="1464"/>
                </a:lnTo>
                <a:lnTo>
                  <a:pt x="750" y="1465"/>
                </a:lnTo>
                <a:lnTo>
                  <a:pt x="752" y="1465"/>
                </a:lnTo>
                <a:lnTo>
                  <a:pt x="755" y="1464"/>
                </a:lnTo>
                <a:lnTo>
                  <a:pt x="759" y="1463"/>
                </a:lnTo>
                <a:lnTo>
                  <a:pt x="762" y="1462"/>
                </a:lnTo>
                <a:lnTo>
                  <a:pt x="769" y="1459"/>
                </a:lnTo>
                <a:lnTo>
                  <a:pt x="774" y="1458"/>
                </a:lnTo>
                <a:lnTo>
                  <a:pt x="779" y="1455"/>
                </a:lnTo>
                <a:lnTo>
                  <a:pt x="783" y="1454"/>
                </a:lnTo>
                <a:lnTo>
                  <a:pt x="786" y="1453"/>
                </a:lnTo>
                <a:lnTo>
                  <a:pt x="790" y="1452"/>
                </a:lnTo>
                <a:lnTo>
                  <a:pt x="794" y="1449"/>
                </a:lnTo>
                <a:lnTo>
                  <a:pt x="798" y="1445"/>
                </a:lnTo>
                <a:lnTo>
                  <a:pt x="800" y="1443"/>
                </a:lnTo>
                <a:lnTo>
                  <a:pt x="802" y="1440"/>
                </a:lnTo>
                <a:lnTo>
                  <a:pt x="803" y="1436"/>
                </a:lnTo>
                <a:lnTo>
                  <a:pt x="804" y="1434"/>
                </a:lnTo>
                <a:lnTo>
                  <a:pt x="804" y="1431"/>
                </a:lnTo>
                <a:lnTo>
                  <a:pt x="804" y="1429"/>
                </a:lnTo>
                <a:lnTo>
                  <a:pt x="812" y="1388"/>
                </a:lnTo>
                <a:lnTo>
                  <a:pt x="819" y="1342"/>
                </a:lnTo>
                <a:lnTo>
                  <a:pt x="826" y="1293"/>
                </a:lnTo>
                <a:lnTo>
                  <a:pt x="831" y="1243"/>
                </a:lnTo>
                <a:lnTo>
                  <a:pt x="833" y="1195"/>
                </a:lnTo>
                <a:lnTo>
                  <a:pt x="833" y="1152"/>
                </a:lnTo>
                <a:lnTo>
                  <a:pt x="833" y="1134"/>
                </a:lnTo>
                <a:lnTo>
                  <a:pt x="831" y="1116"/>
                </a:lnTo>
                <a:lnTo>
                  <a:pt x="829" y="1102"/>
                </a:lnTo>
                <a:lnTo>
                  <a:pt x="826" y="1089"/>
                </a:lnTo>
                <a:lnTo>
                  <a:pt x="819" y="1074"/>
                </a:lnTo>
                <a:lnTo>
                  <a:pt x="812" y="1062"/>
                </a:lnTo>
                <a:lnTo>
                  <a:pt x="804" y="1051"/>
                </a:lnTo>
                <a:lnTo>
                  <a:pt x="795" y="1045"/>
                </a:lnTo>
                <a:lnTo>
                  <a:pt x="785" y="1040"/>
                </a:lnTo>
                <a:lnTo>
                  <a:pt x="775" y="1036"/>
                </a:lnTo>
                <a:lnTo>
                  <a:pt x="764" y="1035"/>
                </a:lnTo>
                <a:lnTo>
                  <a:pt x="754" y="1036"/>
                </a:lnTo>
                <a:lnTo>
                  <a:pt x="742" y="1038"/>
                </a:lnTo>
                <a:lnTo>
                  <a:pt x="731" y="1040"/>
                </a:lnTo>
                <a:lnTo>
                  <a:pt x="721" y="1044"/>
                </a:lnTo>
                <a:lnTo>
                  <a:pt x="711" y="1049"/>
                </a:lnTo>
                <a:lnTo>
                  <a:pt x="692" y="1059"/>
                </a:lnTo>
                <a:lnTo>
                  <a:pt x="675" y="1070"/>
                </a:lnTo>
                <a:lnTo>
                  <a:pt x="670" y="1075"/>
                </a:lnTo>
                <a:lnTo>
                  <a:pt x="663" y="1080"/>
                </a:lnTo>
                <a:lnTo>
                  <a:pt x="656" y="1087"/>
                </a:lnTo>
                <a:lnTo>
                  <a:pt x="650" y="1093"/>
                </a:lnTo>
                <a:lnTo>
                  <a:pt x="643" y="1101"/>
                </a:lnTo>
                <a:lnTo>
                  <a:pt x="635" y="1108"/>
                </a:lnTo>
                <a:lnTo>
                  <a:pt x="627" y="1117"/>
                </a:lnTo>
                <a:lnTo>
                  <a:pt x="620" y="1125"/>
                </a:lnTo>
                <a:lnTo>
                  <a:pt x="620" y="833"/>
                </a:lnTo>
                <a:lnTo>
                  <a:pt x="626" y="818"/>
                </a:lnTo>
                <a:lnTo>
                  <a:pt x="632" y="804"/>
                </a:lnTo>
                <a:lnTo>
                  <a:pt x="640" y="789"/>
                </a:lnTo>
                <a:lnTo>
                  <a:pt x="646" y="775"/>
                </a:lnTo>
                <a:lnTo>
                  <a:pt x="654" y="761"/>
                </a:lnTo>
                <a:lnTo>
                  <a:pt x="660" y="750"/>
                </a:lnTo>
                <a:lnTo>
                  <a:pt x="666" y="738"/>
                </a:lnTo>
                <a:lnTo>
                  <a:pt x="673" y="730"/>
                </a:lnTo>
                <a:lnTo>
                  <a:pt x="677" y="722"/>
                </a:lnTo>
                <a:lnTo>
                  <a:pt x="679" y="716"/>
                </a:lnTo>
                <a:lnTo>
                  <a:pt x="679" y="709"/>
                </a:lnTo>
                <a:lnTo>
                  <a:pt x="678" y="703"/>
                </a:lnTo>
                <a:lnTo>
                  <a:pt x="674" y="698"/>
                </a:lnTo>
                <a:lnTo>
                  <a:pt x="669" y="692"/>
                </a:lnTo>
                <a:lnTo>
                  <a:pt x="663" y="684"/>
                </a:lnTo>
                <a:lnTo>
                  <a:pt x="655" y="675"/>
                </a:lnTo>
                <a:lnTo>
                  <a:pt x="653" y="673"/>
                </a:lnTo>
                <a:lnTo>
                  <a:pt x="650" y="669"/>
                </a:lnTo>
                <a:lnTo>
                  <a:pt x="645" y="665"/>
                </a:lnTo>
                <a:lnTo>
                  <a:pt x="640" y="661"/>
                </a:lnTo>
                <a:lnTo>
                  <a:pt x="635" y="660"/>
                </a:lnTo>
                <a:lnTo>
                  <a:pt x="631" y="661"/>
                </a:lnTo>
                <a:lnTo>
                  <a:pt x="629" y="663"/>
                </a:lnTo>
                <a:lnTo>
                  <a:pt x="626" y="665"/>
                </a:lnTo>
                <a:lnTo>
                  <a:pt x="625" y="668"/>
                </a:lnTo>
                <a:lnTo>
                  <a:pt x="622" y="672"/>
                </a:lnTo>
                <a:lnTo>
                  <a:pt x="622" y="673"/>
                </a:lnTo>
                <a:lnTo>
                  <a:pt x="622" y="674"/>
                </a:lnTo>
                <a:lnTo>
                  <a:pt x="621" y="675"/>
                </a:lnTo>
                <a:lnTo>
                  <a:pt x="621" y="677"/>
                </a:lnTo>
                <a:lnTo>
                  <a:pt x="621" y="678"/>
                </a:lnTo>
                <a:lnTo>
                  <a:pt x="620" y="679"/>
                </a:lnTo>
                <a:lnTo>
                  <a:pt x="620" y="268"/>
                </a:lnTo>
                <a:close/>
                <a:moveTo>
                  <a:pt x="1187" y="1402"/>
                </a:moveTo>
                <a:lnTo>
                  <a:pt x="1187" y="1342"/>
                </a:lnTo>
                <a:lnTo>
                  <a:pt x="1171" y="1348"/>
                </a:lnTo>
                <a:lnTo>
                  <a:pt x="1155" y="1354"/>
                </a:lnTo>
                <a:lnTo>
                  <a:pt x="1140" y="1359"/>
                </a:lnTo>
                <a:lnTo>
                  <a:pt x="1123" y="1366"/>
                </a:lnTo>
                <a:lnTo>
                  <a:pt x="1107" y="1371"/>
                </a:lnTo>
                <a:lnTo>
                  <a:pt x="1091" y="1376"/>
                </a:lnTo>
                <a:lnTo>
                  <a:pt x="1076" y="1381"/>
                </a:lnTo>
                <a:lnTo>
                  <a:pt x="1059" y="1386"/>
                </a:lnTo>
                <a:lnTo>
                  <a:pt x="1055" y="1387"/>
                </a:lnTo>
                <a:lnTo>
                  <a:pt x="1050" y="1388"/>
                </a:lnTo>
                <a:lnTo>
                  <a:pt x="1044" y="1390"/>
                </a:lnTo>
                <a:lnTo>
                  <a:pt x="1038" y="1391"/>
                </a:lnTo>
                <a:lnTo>
                  <a:pt x="1031" y="1392"/>
                </a:lnTo>
                <a:lnTo>
                  <a:pt x="1025" y="1395"/>
                </a:lnTo>
                <a:lnTo>
                  <a:pt x="1019" y="1396"/>
                </a:lnTo>
                <a:lnTo>
                  <a:pt x="1012" y="1397"/>
                </a:lnTo>
                <a:lnTo>
                  <a:pt x="1011" y="1405"/>
                </a:lnTo>
                <a:lnTo>
                  <a:pt x="1011" y="1412"/>
                </a:lnTo>
                <a:lnTo>
                  <a:pt x="1011" y="1420"/>
                </a:lnTo>
                <a:lnTo>
                  <a:pt x="1010" y="1428"/>
                </a:lnTo>
                <a:lnTo>
                  <a:pt x="1010" y="1435"/>
                </a:lnTo>
                <a:lnTo>
                  <a:pt x="1009" y="1443"/>
                </a:lnTo>
                <a:lnTo>
                  <a:pt x="1009" y="1450"/>
                </a:lnTo>
                <a:lnTo>
                  <a:pt x="1009" y="1458"/>
                </a:lnTo>
                <a:lnTo>
                  <a:pt x="1030" y="1450"/>
                </a:lnTo>
                <a:lnTo>
                  <a:pt x="1053" y="1444"/>
                </a:lnTo>
                <a:lnTo>
                  <a:pt x="1076" y="1438"/>
                </a:lnTo>
                <a:lnTo>
                  <a:pt x="1098" y="1430"/>
                </a:lnTo>
                <a:lnTo>
                  <a:pt x="1121" y="1424"/>
                </a:lnTo>
                <a:lnTo>
                  <a:pt x="1142" y="1416"/>
                </a:lnTo>
                <a:lnTo>
                  <a:pt x="1165" y="1409"/>
                </a:lnTo>
                <a:lnTo>
                  <a:pt x="1187" y="1402"/>
                </a:lnTo>
                <a:close/>
                <a:moveTo>
                  <a:pt x="620" y="1593"/>
                </a:moveTo>
                <a:lnTo>
                  <a:pt x="620" y="1866"/>
                </a:lnTo>
                <a:lnTo>
                  <a:pt x="1187" y="1866"/>
                </a:lnTo>
                <a:lnTo>
                  <a:pt x="1187" y="1442"/>
                </a:lnTo>
                <a:lnTo>
                  <a:pt x="1169" y="1448"/>
                </a:lnTo>
                <a:lnTo>
                  <a:pt x="1150" y="1453"/>
                </a:lnTo>
                <a:lnTo>
                  <a:pt x="1132" y="1459"/>
                </a:lnTo>
                <a:lnTo>
                  <a:pt x="1113" y="1465"/>
                </a:lnTo>
                <a:lnTo>
                  <a:pt x="1096" y="1471"/>
                </a:lnTo>
                <a:lnTo>
                  <a:pt x="1078" y="1477"/>
                </a:lnTo>
                <a:lnTo>
                  <a:pt x="1059" y="1482"/>
                </a:lnTo>
                <a:lnTo>
                  <a:pt x="1040" y="1487"/>
                </a:lnTo>
                <a:lnTo>
                  <a:pt x="1036" y="1488"/>
                </a:lnTo>
                <a:lnTo>
                  <a:pt x="1031" y="1489"/>
                </a:lnTo>
                <a:lnTo>
                  <a:pt x="1028" y="1491"/>
                </a:lnTo>
                <a:lnTo>
                  <a:pt x="1023" y="1492"/>
                </a:lnTo>
                <a:lnTo>
                  <a:pt x="1019" y="1495"/>
                </a:lnTo>
                <a:lnTo>
                  <a:pt x="1014" y="1496"/>
                </a:lnTo>
                <a:lnTo>
                  <a:pt x="1010" y="1497"/>
                </a:lnTo>
                <a:lnTo>
                  <a:pt x="1005" y="1498"/>
                </a:lnTo>
                <a:lnTo>
                  <a:pt x="1002" y="1530"/>
                </a:lnTo>
                <a:lnTo>
                  <a:pt x="999" y="1561"/>
                </a:lnTo>
                <a:lnTo>
                  <a:pt x="995" y="1593"/>
                </a:lnTo>
                <a:lnTo>
                  <a:pt x="991" y="1626"/>
                </a:lnTo>
                <a:lnTo>
                  <a:pt x="987" y="1659"/>
                </a:lnTo>
                <a:lnTo>
                  <a:pt x="982" y="1693"/>
                </a:lnTo>
                <a:lnTo>
                  <a:pt x="976" y="1728"/>
                </a:lnTo>
                <a:lnTo>
                  <a:pt x="971" y="1763"/>
                </a:lnTo>
                <a:lnTo>
                  <a:pt x="969" y="1765"/>
                </a:lnTo>
                <a:lnTo>
                  <a:pt x="969" y="1766"/>
                </a:lnTo>
                <a:lnTo>
                  <a:pt x="969" y="1768"/>
                </a:lnTo>
                <a:lnTo>
                  <a:pt x="968" y="1770"/>
                </a:lnTo>
                <a:lnTo>
                  <a:pt x="967" y="1771"/>
                </a:lnTo>
                <a:lnTo>
                  <a:pt x="966" y="1772"/>
                </a:lnTo>
                <a:lnTo>
                  <a:pt x="964" y="1773"/>
                </a:lnTo>
                <a:lnTo>
                  <a:pt x="963" y="1775"/>
                </a:lnTo>
                <a:lnTo>
                  <a:pt x="958" y="1777"/>
                </a:lnTo>
                <a:lnTo>
                  <a:pt x="952" y="1780"/>
                </a:lnTo>
                <a:lnTo>
                  <a:pt x="945" y="1784"/>
                </a:lnTo>
                <a:lnTo>
                  <a:pt x="939" y="1787"/>
                </a:lnTo>
                <a:lnTo>
                  <a:pt x="932" y="1790"/>
                </a:lnTo>
                <a:lnTo>
                  <a:pt x="925" y="1792"/>
                </a:lnTo>
                <a:lnTo>
                  <a:pt x="920" y="1794"/>
                </a:lnTo>
                <a:lnTo>
                  <a:pt x="915" y="1795"/>
                </a:lnTo>
                <a:lnTo>
                  <a:pt x="913" y="1795"/>
                </a:lnTo>
                <a:lnTo>
                  <a:pt x="910" y="1794"/>
                </a:lnTo>
                <a:lnTo>
                  <a:pt x="909" y="1792"/>
                </a:lnTo>
                <a:lnTo>
                  <a:pt x="908" y="1790"/>
                </a:lnTo>
                <a:lnTo>
                  <a:pt x="906" y="1787"/>
                </a:lnTo>
                <a:lnTo>
                  <a:pt x="906" y="1785"/>
                </a:lnTo>
                <a:lnTo>
                  <a:pt x="908" y="1781"/>
                </a:lnTo>
                <a:lnTo>
                  <a:pt x="908" y="1779"/>
                </a:lnTo>
                <a:lnTo>
                  <a:pt x="915" y="1746"/>
                </a:lnTo>
                <a:lnTo>
                  <a:pt x="923" y="1713"/>
                </a:lnTo>
                <a:lnTo>
                  <a:pt x="930" y="1680"/>
                </a:lnTo>
                <a:lnTo>
                  <a:pt x="937" y="1646"/>
                </a:lnTo>
                <a:lnTo>
                  <a:pt x="943" y="1613"/>
                </a:lnTo>
                <a:lnTo>
                  <a:pt x="948" y="1579"/>
                </a:lnTo>
                <a:lnTo>
                  <a:pt x="953" y="1545"/>
                </a:lnTo>
                <a:lnTo>
                  <a:pt x="958" y="1511"/>
                </a:lnTo>
                <a:lnTo>
                  <a:pt x="914" y="1524"/>
                </a:lnTo>
                <a:lnTo>
                  <a:pt x="871" y="1536"/>
                </a:lnTo>
                <a:lnTo>
                  <a:pt x="828" y="1548"/>
                </a:lnTo>
                <a:lnTo>
                  <a:pt x="785" y="1558"/>
                </a:lnTo>
                <a:lnTo>
                  <a:pt x="744" y="1568"/>
                </a:lnTo>
                <a:lnTo>
                  <a:pt x="703" y="1577"/>
                </a:lnTo>
                <a:lnTo>
                  <a:pt x="661" y="1585"/>
                </a:lnTo>
                <a:lnTo>
                  <a:pt x="620" y="1593"/>
                </a:lnTo>
                <a:close/>
                <a:moveTo>
                  <a:pt x="1187" y="1060"/>
                </a:moveTo>
                <a:lnTo>
                  <a:pt x="1169" y="1059"/>
                </a:lnTo>
                <a:lnTo>
                  <a:pt x="1153" y="1059"/>
                </a:lnTo>
                <a:lnTo>
                  <a:pt x="1135" y="1060"/>
                </a:lnTo>
                <a:lnTo>
                  <a:pt x="1118" y="1060"/>
                </a:lnTo>
                <a:lnTo>
                  <a:pt x="1102" y="1062"/>
                </a:lnTo>
                <a:lnTo>
                  <a:pt x="1086" y="1064"/>
                </a:lnTo>
                <a:lnTo>
                  <a:pt x="1070" y="1065"/>
                </a:lnTo>
                <a:lnTo>
                  <a:pt x="1057" y="1068"/>
                </a:lnTo>
                <a:lnTo>
                  <a:pt x="1050" y="1069"/>
                </a:lnTo>
                <a:lnTo>
                  <a:pt x="1045" y="1069"/>
                </a:lnTo>
                <a:lnTo>
                  <a:pt x="1040" y="1070"/>
                </a:lnTo>
                <a:lnTo>
                  <a:pt x="1035" y="1072"/>
                </a:lnTo>
                <a:lnTo>
                  <a:pt x="1030" y="1073"/>
                </a:lnTo>
                <a:lnTo>
                  <a:pt x="1025" y="1074"/>
                </a:lnTo>
                <a:lnTo>
                  <a:pt x="1020" y="1075"/>
                </a:lnTo>
                <a:lnTo>
                  <a:pt x="1015" y="1077"/>
                </a:lnTo>
                <a:lnTo>
                  <a:pt x="1017" y="1102"/>
                </a:lnTo>
                <a:lnTo>
                  <a:pt x="1019" y="1128"/>
                </a:lnTo>
                <a:lnTo>
                  <a:pt x="1020" y="1155"/>
                </a:lnTo>
                <a:lnTo>
                  <a:pt x="1020" y="1181"/>
                </a:lnTo>
                <a:lnTo>
                  <a:pt x="1020" y="1207"/>
                </a:lnTo>
                <a:lnTo>
                  <a:pt x="1020" y="1233"/>
                </a:lnTo>
                <a:lnTo>
                  <a:pt x="1019" y="1258"/>
                </a:lnTo>
                <a:lnTo>
                  <a:pt x="1019" y="1282"/>
                </a:lnTo>
                <a:lnTo>
                  <a:pt x="1017" y="1290"/>
                </a:lnTo>
                <a:lnTo>
                  <a:pt x="1017" y="1298"/>
                </a:lnTo>
                <a:lnTo>
                  <a:pt x="1017" y="1305"/>
                </a:lnTo>
                <a:lnTo>
                  <a:pt x="1017" y="1313"/>
                </a:lnTo>
                <a:lnTo>
                  <a:pt x="1016" y="1319"/>
                </a:lnTo>
                <a:lnTo>
                  <a:pt x="1016" y="1327"/>
                </a:lnTo>
                <a:lnTo>
                  <a:pt x="1016" y="1334"/>
                </a:lnTo>
                <a:lnTo>
                  <a:pt x="1015" y="1342"/>
                </a:lnTo>
                <a:lnTo>
                  <a:pt x="1030" y="1338"/>
                </a:lnTo>
                <a:lnTo>
                  <a:pt x="1045" y="1335"/>
                </a:lnTo>
                <a:lnTo>
                  <a:pt x="1060" y="1332"/>
                </a:lnTo>
                <a:lnTo>
                  <a:pt x="1077" y="1327"/>
                </a:lnTo>
                <a:lnTo>
                  <a:pt x="1092" y="1322"/>
                </a:lnTo>
                <a:lnTo>
                  <a:pt x="1108" y="1317"/>
                </a:lnTo>
                <a:lnTo>
                  <a:pt x="1125" y="1311"/>
                </a:lnTo>
                <a:lnTo>
                  <a:pt x="1141" y="1305"/>
                </a:lnTo>
                <a:lnTo>
                  <a:pt x="1146" y="1304"/>
                </a:lnTo>
                <a:lnTo>
                  <a:pt x="1151" y="1301"/>
                </a:lnTo>
                <a:lnTo>
                  <a:pt x="1156" y="1300"/>
                </a:lnTo>
                <a:lnTo>
                  <a:pt x="1163" y="1298"/>
                </a:lnTo>
                <a:lnTo>
                  <a:pt x="1169" y="1295"/>
                </a:lnTo>
                <a:lnTo>
                  <a:pt x="1174" y="1293"/>
                </a:lnTo>
                <a:lnTo>
                  <a:pt x="1180" y="1290"/>
                </a:lnTo>
                <a:lnTo>
                  <a:pt x="1187" y="1288"/>
                </a:lnTo>
                <a:lnTo>
                  <a:pt x="1187" y="1060"/>
                </a:lnTo>
                <a:close/>
                <a:moveTo>
                  <a:pt x="434" y="268"/>
                </a:moveTo>
                <a:lnTo>
                  <a:pt x="620" y="268"/>
                </a:lnTo>
                <a:lnTo>
                  <a:pt x="620" y="679"/>
                </a:lnTo>
                <a:lnTo>
                  <a:pt x="617" y="685"/>
                </a:lnTo>
                <a:lnTo>
                  <a:pt x="615" y="693"/>
                </a:lnTo>
                <a:lnTo>
                  <a:pt x="612" y="702"/>
                </a:lnTo>
                <a:lnTo>
                  <a:pt x="608" y="711"/>
                </a:lnTo>
                <a:lnTo>
                  <a:pt x="605" y="719"/>
                </a:lnTo>
                <a:lnTo>
                  <a:pt x="601" y="730"/>
                </a:lnTo>
                <a:lnTo>
                  <a:pt x="597" y="738"/>
                </a:lnTo>
                <a:lnTo>
                  <a:pt x="593" y="749"/>
                </a:lnTo>
                <a:lnTo>
                  <a:pt x="568" y="809"/>
                </a:lnTo>
                <a:lnTo>
                  <a:pt x="544" y="871"/>
                </a:lnTo>
                <a:lnTo>
                  <a:pt x="523" y="934"/>
                </a:lnTo>
                <a:lnTo>
                  <a:pt x="501" y="998"/>
                </a:lnTo>
                <a:lnTo>
                  <a:pt x="482" y="1064"/>
                </a:lnTo>
                <a:lnTo>
                  <a:pt x="465" y="1132"/>
                </a:lnTo>
                <a:lnTo>
                  <a:pt x="449" y="1200"/>
                </a:lnTo>
                <a:lnTo>
                  <a:pt x="434" y="1269"/>
                </a:lnTo>
                <a:lnTo>
                  <a:pt x="434" y="976"/>
                </a:lnTo>
                <a:lnTo>
                  <a:pt x="441" y="968"/>
                </a:lnTo>
                <a:lnTo>
                  <a:pt x="446" y="962"/>
                </a:lnTo>
                <a:lnTo>
                  <a:pt x="451" y="954"/>
                </a:lnTo>
                <a:lnTo>
                  <a:pt x="454" y="945"/>
                </a:lnTo>
                <a:lnTo>
                  <a:pt x="457" y="937"/>
                </a:lnTo>
                <a:lnTo>
                  <a:pt x="459" y="928"/>
                </a:lnTo>
                <a:lnTo>
                  <a:pt x="461" y="919"/>
                </a:lnTo>
                <a:lnTo>
                  <a:pt x="462" y="909"/>
                </a:lnTo>
                <a:lnTo>
                  <a:pt x="461" y="899"/>
                </a:lnTo>
                <a:lnTo>
                  <a:pt x="459" y="890"/>
                </a:lnTo>
                <a:lnTo>
                  <a:pt x="457" y="881"/>
                </a:lnTo>
                <a:lnTo>
                  <a:pt x="454" y="872"/>
                </a:lnTo>
                <a:lnTo>
                  <a:pt x="451" y="863"/>
                </a:lnTo>
                <a:lnTo>
                  <a:pt x="446" y="856"/>
                </a:lnTo>
                <a:lnTo>
                  <a:pt x="441" y="850"/>
                </a:lnTo>
                <a:lnTo>
                  <a:pt x="434" y="842"/>
                </a:lnTo>
                <a:lnTo>
                  <a:pt x="434" y="268"/>
                </a:lnTo>
                <a:close/>
                <a:moveTo>
                  <a:pt x="620" y="1548"/>
                </a:moveTo>
                <a:lnTo>
                  <a:pt x="620" y="1200"/>
                </a:lnTo>
                <a:lnTo>
                  <a:pt x="596" y="1232"/>
                </a:lnTo>
                <a:lnTo>
                  <a:pt x="572" y="1265"/>
                </a:lnTo>
                <a:lnTo>
                  <a:pt x="549" y="1298"/>
                </a:lnTo>
                <a:lnTo>
                  <a:pt x="528" y="1330"/>
                </a:lnTo>
                <a:lnTo>
                  <a:pt x="507" y="1362"/>
                </a:lnTo>
                <a:lnTo>
                  <a:pt x="490" y="1392"/>
                </a:lnTo>
                <a:lnTo>
                  <a:pt x="475" y="1420"/>
                </a:lnTo>
                <a:lnTo>
                  <a:pt x="462" y="1447"/>
                </a:lnTo>
                <a:lnTo>
                  <a:pt x="459" y="1452"/>
                </a:lnTo>
                <a:lnTo>
                  <a:pt x="457" y="1455"/>
                </a:lnTo>
                <a:lnTo>
                  <a:pt x="454" y="1460"/>
                </a:lnTo>
                <a:lnTo>
                  <a:pt x="451" y="1464"/>
                </a:lnTo>
                <a:lnTo>
                  <a:pt x="448" y="1469"/>
                </a:lnTo>
                <a:lnTo>
                  <a:pt x="444" y="1473"/>
                </a:lnTo>
                <a:lnTo>
                  <a:pt x="441" y="1477"/>
                </a:lnTo>
                <a:lnTo>
                  <a:pt x="437" y="1481"/>
                </a:lnTo>
                <a:lnTo>
                  <a:pt x="435" y="1482"/>
                </a:lnTo>
                <a:lnTo>
                  <a:pt x="434" y="1482"/>
                </a:lnTo>
                <a:lnTo>
                  <a:pt x="434" y="1565"/>
                </a:lnTo>
                <a:lnTo>
                  <a:pt x="441" y="1565"/>
                </a:lnTo>
                <a:lnTo>
                  <a:pt x="447" y="1566"/>
                </a:lnTo>
                <a:lnTo>
                  <a:pt x="454" y="1566"/>
                </a:lnTo>
                <a:lnTo>
                  <a:pt x="461" y="1566"/>
                </a:lnTo>
                <a:lnTo>
                  <a:pt x="468" y="1565"/>
                </a:lnTo>
                <a:lnTo>
                  <a:pt x="476" y="1565"/>
                </a:lnTo>
                <a:lnTo>
                  <a:pt x="483" y="1565"/>
                </a:lnTo>
                <a:lnTo>
                  <a:pt x="491" y="1564"/>
                </a:lnTo>
                <a:lnTo>
                  <a:pt x="506" y="1563"/>
                </a:lnTo>
                <a:lnTo>
                  <a:pt x="523" y="1561"/>
                </a:lnTo>
                <a:lnTo>
                  <a:pt x="538" y="1559"/>
                </a:lnTo>
                <a:lnTo>
                  <a:pt x="554" y="1558"/>
                </a:lnTo>
                <a:lnTo>
                  <a:pt x="571" y="1555"/>
                </a:lnTo>
                <a:lnTo>
                  <a:pt x="587" y="1553"/>
                </a:lnTo>
                <a:lnTo>
                  <a:pt x="603" y="1550"/>
                </a:lnTo>
                <a:lnTo>
                  <a:pt x="620" y="1548"/>
                </a:lnTo>
                <a:close/>
                <a:moveTo>
                  <a:pt x="434" y="1612"/>
                </a:moveTo>
                <a:lnTo>
                  <a:pt x="446" y="1612"/>
                </a:lnTo>
                <a:lnTo>
                  <a:pt x="456" y="1612"/>
                </a:lnTo>
                <a:lnTo>
                  <a:pt x="468" y="1611"/>
                </a:lnTo>
                <a:lnTo>
                  <a:pt x="480" y="1611"/>
                </a:lnTo>
                <a:lnTo>
                  <a:pt x="492" y="1609"/>
                </a:lnTo>
                <a:lnTo>
                  <a:pt x="505" y="1608"/>
                </a:lnTo>
                <a:lnTo>
                  <a:pt x="518" y="1607"/>
                </a:lnTo>
                <a:lnTo>
                  <a:pt x="531" y="1606"/>
                </a:lnTo>
                <a:lnTo>
                  <a:pt x="543" y="1604"/>
                </a:lnTo>
                <a:lnTo>
                  <a:pt x="554" y="1603"/>
                </a:lnTo>
                <a:lnTo>
                  <a:pt x="564" y="1602"/>
                </a:lnTo>
                <a:lnTo>
                  <a:pt x="576" y="1599"/>
                </a:lnTo>
                <a:lnTo>
                  <a:pt x="587" y="1598"/>
                </a:lnTo>
                <a:lnTo>
                  <a:pt x="598" y="1597"/>
                </a:lnTo>
                <a:lnTo>
                  <a:pt x="610" y="1594"/>
                </a:lnTo>
                <a:lnTo>
                  <a:pt x="620" y="1593"/>
                </a:lnTo>
                <a:lnTo>
                  <a:pt x="620" y="1866"/>
                </a:lnTo>
                <a:lnTo>
                  <a:pt x="434" y="1866"/>
                </a:lnTo>
                <a:lnTo>
                  <a:pt x="434" y="1612"/>
                </a:lnTo>
                <a:close/>
                <a:moveTo>
                  <a:pt x="620" y="833"/>
                </a:moveTo>
                <a:lnTo>
                  <a:pt x="619" y="837"/>
                </a:lnTo>
                <a:lnTo>
                  <a:pt x="617" y="841"/>
                </a:lnTo>
                <a:lnTo>
                  <a:pt x="616" y="843"/>
                </a:lnTo>
                <a:lnTo>
                  <a:pt x="615" y="847"/>
                </a:lnTo>
                <a:lnTo>
                  <a:pt x="613" y="851"/>
                </a:lnTo>
                <a:lnTo>
                  <a:pt x="611" y="855"/>
                </a:lnTo>
                <a:lnTo>
                  <a:pt x="610" y="857"/>
                </a:lnTo>
                <a:lnTo>
                  <a:pt x="608" y="861"/>
                </a:lnTo>
                <a:lnTo>
                  <a:pt x="583" y="925"/>
                </a:lnTo>
                <a:lnTo>
                  <a:pt x="563" y="985"/>
                </a:lnTo>
                <a:lnTo>
                  <a:pt x="544" y="1041"/>
                </a:lnTo>
                <a:lnTo>
                  <a:pt x="528" y="1096"/>
                </a:lnTo>
                <a:lnTo>
                  <a:pt x="512" y="1152"/>
                </a:lnTo>
                <a:lnTo>
                  <a:pt x="497" y="1212"/>
                </a:lnTo>
                <a:lnTo>
                  <a:pt x="483" y="1276"/>
                </a:lnTo>
                <a:lnTo>
                  <a:pt x="467" y="1348"/>
                </a:lnTo>
                <a:lnTo>
                  <a:pt x="481" y="1324"/>
                </a:lnTo>
                <a:lnTo>
                  <a:pt x="496" y="1296"/>
                </a:lnTo>
                <a:lnTo>
                  <a:pt x="515" y="1269"/>
                </a:lnTo>
                <a:lnTo>
                  <a:pt x="534" y="1238"/>
                </a:lnTo>
                <a:lnTo>
                  <a:pt x="555" y="1208"/>
                </a:lnTo>
                <a:lnTo>
                  <a:pt x="577" y="1179"/>
                </a:lnTo>
                <a:lnTo>
                  <a:pt x="598" y="1151"/>
                </a:lnTo>
                <a:lnTo>
                  <a:pt x="620" y="1125"/>
                </a:lnTo>
                <a:lnTo>
                  <a:pt x="620" y="833"/>
                </a:lnTo>
                <a:close/>
                <a:moveTo>
                  <a:pt x="369" y="268"/>
                </a:moveTo>
                <a:lnTo>
                  <a:pt x="434" y="268"/>
                </a:lnTo>
                <a:lnTo>
                  <a:pt x="434" y="842"/>
                </a:lnTo>
                <a:lnTo>
                  <a:pt x="428" y="836"/>
                </a:lnTo>
                <a:lnTo>
                  <a:pt x="420" y="831"/>
                </a:lnTo>
                <a:lnTo>
                  <a:pt x="413" y="826"/>
                </a:lnTo>
                <a:lnTo>
                  <a:pt x="405" y="822"/>
                </a:lnTo>
                <a:lnTo>
                  <a:pt x="396" y="819"/>
                </a:lnTo>
                <a:lnTo>
                  <a:pt x="387" y="817"/>
                </a:lnTo>
                <a:lnTo>
                  <a:pt x="377" y="815"/>
                </a:lnTo>
                <a:lnTo>
                  <a:pt x="369" y="814"/>
                </a:lnTo>
                <a:lnTo>
                  <a:pt x="369" y="268"/>
                </a:lnTo>
                <a:close/>
                <a:moveTo>
                  <a:pt x="434" y="1565"/>
                </a:moveTo>
                <a:lnTo>
                  <a:pt x="425" y="1565"/>
                </a:lnTo>
                <a:lnTo>
                  <a:pt x="417" y="1564"/>
                </a:lnTo>
                <a:lnTo>
                  <a:pt x="408" y="1563"/>
                </a:lnTo>
                <a:lnTo>
                  <a:pt x="400" y="1561"/>
                </a:lnTo>
                <a:lnTo>
                  <a:pt x="391" y="1559"/>
                </a:lnTo>
                <a:lnTo>
                  <a:pt x="384" y="1558"/>
                </a:lnTo>
                <a:lnTo>
                  <a:pt x="376" y="1555"/>
                </a:lnTo>
                <a:lnTo>
                  <a:pt x="369" y="1553"/>
                </a:lnTo>
                <a:lnTo>
                  <a:pt x="369" y="1003"/>
                </a:lnTo>
                <a:lnTo>
                  <a:pt x="377" y="1002"/>
                </a:lnTo>
                <a:lnTo>
                  <a:pt x="387" y="1001"/>
                </a:lnTo>
                <a:lnTo>
                  <a:pt x="396" y="998"/>
                </a:lnTo>
                <a:lnTo>
                  <a:pt x="405" y="996"/>
                </a:lnTo>
                <a:lnTo>
                  <a:pt x="413" y="992"/>
                </a:lnTo>
                <a:lnTo>
                  <a:pt x="420" y="987"/>
                </a:lnTo>
                <a:lnTo>
                  <a:pt x="428" y="982"/>
                </a:lnTo>
                <a:lnTo>
                  <a:pt x="434" y="976"/>
                </a:lnTo>
                <a:lnTo>
                  <a:pt x="434" y="1269"/>
                </a:lnTo>
                <a:lnTo>
                  <a:pt x="430" y="1289"/>
                </a:lnTo>
                <a:lnTo>
                  <a:pt x="427" y="1308"/>
                </a:lnTo>
                <a:lnTo>
                  <a:pt x="424" y="1327"/>
                </a:lnTo>
                <a:lnTo>
                  <a:pt x="420" y="1347"/>
                </a:lnTo>
                <a:lnTo>
                  <a:pt x="417" y="1366"/>
                </a:lnTo>
                <a:lnTo>
                  <a:pt x="414" y="1386"/>
                </a:lnTo>
                <a:lnTo>
                  <a:pt x="411" y="1405"/>
                </a:lnTo>
                <a:lnTo>
                  <a:pt x="408" y="1425"/>
                </a:lnTo>
                <a:lnTo>
                  <a:pt x="408" y="1428"/>
                </a:lnTo>
                <a:lnTo>
                  <a:pt x="408" y="1431"/>
                </a:lnTo>
                <a:lnTo>
                  <a:pt x="408" y="1436"/>
                </a:lnTo>
                <a:lnTo>
                  <a:pt x="408" y="1442"/>
                </a:lnTo>
                <a:lnTo>
                  <a:pt x="408" y="1448"/>
                </a:lnTo>
                <a:lnTo>
                  <a:pt x="408" y="1454"/>
                </a:lnTo>
                <a:lnTo>
                  <a:pt x="408" y="1460"/>
                </a:lnTo>
                <a:lnTo>
                  <a:pt x="409" y="1467"/>
                </a:lnTo>
                <a:lnTo>
                  <a:pt x="410" y="1473"/>
                </a:lnTo>
                <a:lnTo>
                  <a:pt x="413" y="1478"/>
                </a:lnTo>
                <a:lnTo>
                  <a:pt x="417" y="1482"/>
                </a:lnTo>
                <a:lnTo>
                  <a:pt x="419" y="1484"/>
                </a:lnTo>
                <a:lnTo>
                  <a:pt x="424" y="1484"/>
                </a:lnTo>
                <a:lnTo>
                  <a:pt x="428" y="1484"/>
                </a:lnTo>
                <a:lnTo>
                  <a:pt x="430" y="1484"/>
                </a:lnTo>
                <a:lnTo>
                  <a:pt x="434" y="1482"/>
                </a:lnTo>
                <a:lnTo>
                  <a:pt x="434" y="1565"/>
                </a:lnTo>
                <a:close/>
                <a:moveTo>
                  <a:pt x="369" y="1606"/>
                </a:moveTo>
                <a:lnTo>
                  <a:pt x="376" y="1607"/>
                </a:lnTo>
                <a:lnTo>
                  <a:pt x="384" y="1608"/>
                </a:lnTo>
                <a:lnTo>
                  <a:pt x="391" y="1609"/>
                </a:lnTo>
                <a:lnTo>
                  <a:pt x="400" y="1611"/>
                </a:lnTo>
                <a:lnTo>
                  <a:pt x="408" y="1611"/>
                </a:lnTo>
                <a:lnTo>
                  <a:pt x="417" y="1611"/>
                </a:lnTo>
                <a:lnTo>
                  <a:pt x="425" y="1612"/>
                </a:lnTo>
                <a:lnTo>
                  <a:pt x="434" y="1612"/>
                </a:lnTo>
                <a:lnTo>
                  <a:pt x="434" y="1866"/>
                </a:lnTo>
                <a:lnTo>
                  <a:pt x="369" y="1866"/>
                </a:lnTo>
                <a:lnTo>
                  <a:pt x="369" y="1606"/>
                </a:lnTo>
                <a:close/>
                <a:moveTo>
                  <a:pt x="0" y="268"/>
                </a:moveTo>
                <a:lnTo>
                  <a:pt x="369" y="268"/>
                </a:lnTo>
                <a:lnTo>
                  <a:pt x="369" y="814"/>
                </a:lnTo>
                <a:lnTo>
                  <a:pt x="358" y="815"/>
                </a:lnTo>
                <a:lnTo>
                  <a:pt x="350" y="817"/>
                </a:lnTo>
                <a:lnTo>
                  <a:pt x="341" y="819"/>
                </a:lnTo>
                <a:lnTo>
                  <a:pt x="332" y="822"/>
                </a:lnTo>
                <a:lnTo>
                  <a:pt x="324" y="826"/>
                </a:lnTo>
                <a:lnTo>
                  <a:pt x="317" y="831"/>
                </a:lnTo>
                <a:lnTo>
                  <a:pt x="309" y="836"/>
                </a:lnTo>
                <a:lnTo>
                  <a:pt x="303" y="842"/>
                </a:lnTo>
                <a:lnTo>
                  <a:pt x="297" y="848"/>
                </a:lnTo>
                <a:lnTo>
                  <a:pt x="292" y="856"/>
                </a:lnTo>
                <a:lnTo>
                  <a:pt x="287" y="863"/>
                </a:lnTo>
                <a:lnTo>
                  <a:pt x="283" y="872"/>
                </a:lnTo>
                <a:lnTo>
                  <a:pt x="280" y="881"/>
                </a:lnTo>
                <a:lnTo>
                  <a:pt x="278" y="890"/>
                </a:lnTo>
                <a:lnTo>
                  <a:pt x="276" y="899"/>
                </a:lnTo>
                <a:lnTo>
                  <a:pt x="275" y="909"/>
                </a:lnTo>
                <a:lnTo>
                  <a:pt x="276" y="919"/>
                </a:lnTo>
                <a:lnTo>
                  <a:pt x="278" y="928"/>
                </a:lnTo>
                <a:lnTo>
                  <a:pt x="280" y="937"/>
                </a:lnTo>
                <a:lnTo>
                  <a:pt x="283" y="945"/>
                </a:lnTo>
                <a:lnTo>
                  <a:pt x="287" y="954"/>
                </a:lnTo>
                <a:lnTo>
                  <a:pt x="292" y="962"/>
                </a:lnTo>
                <a:lnTo>
                  <a:pt x="297" y="969"/>
                </a:lnTo>
                <a:lnTo>
                  <a:pt x="303" y="976"/>
                </a:lnTo>
                <a:lnTo>
                  <a:pt x="309" y="982"/>
                </a:lnTo>
                <a:lnTo>
                  <a:pt x="317" y="987"/>
                </a:lnTo>
                <a:lnTo>
                  <a:pt x="324" y="992"/>
                </a:lnTo>
                <a:lnTo>
                  <a:pt x="332" y="996"/>
                </a:lnTo>
                <a:lnTo>
                  <a:pt x="341" y="998"/>
                </a:lnTo>
                <a:lnTo>
                  <a:pt x="350" y="1001"/>
                </a:lnTo>
                <a:lnTo>
                  <a:pt x="358" y="1002"/>
                </a:lnTo>
                <a:lnTo>
                  <a:pt x="369" y="1003"/>
                </a:lnTo>
                <a:lnTo>
                  <a:pt x="369" y="1553"/>
                </a:lnTo>
                <a:lnTo>
                  <a:pt x="360" y="1550"/>
                </a:lnTo>
                <a:lnTo>
                  <a:pt x="351" y="1546"/>
                </a:lnTo>
                <a:lnTo>
                  <a:pt x="343" y="1542"/>
                </a:lnTo>
                <a:lnTo>
                  <a:pt x="334" y="1537"/>
                </a:lnTo>
                <a:lnTo>
                  <a:pt x="327" y="1534"/>
                </a:lnTo>
                <a:lnTo>
                  <a:pt x="319" y="1529"/>
                </a:lnTo>
                <a:lnTo>
                  <a:pt x="310" y="1524"/>
                </a:lnTo>
                <a:lnTo>
                  <a:pt x="303" y="1517"/>
                </a:lnTo>
                <a:lnTo>
                  <a:pt x="295" y="1511"/>
                </a:lnTo>
                <a:lnTo>
                  <a:pt x="289" y="1505"/>
                </a:lnTo>
                <a:lnTo>
                  <a:pt x="283" y="1497"/>
                </a:lnTo>
                <a:lnTo>
                  <a:pt x="278" y="1489"/>
                </a:lnTo>
                <a:lnTo>
                  <a:pt x="270" y="1472"/>
                </a:lnTo>
                <a:lnTo>
                  <a:pt x="264" y="1454"/>
                </a:lnTo>
                <a:lnTo>
                  <a:pt x="259" y="1436"/>
                </a:lnTo>
                <a:lnTo>
                  <a:pt x="256" y="1420"/>
                </a:lnTo>
                <a:lnTo>
                  <a:pt x="254" y="1406"/>
                </a:lnTo>
                <a:lnTo>
                  <a:pt x="252" y="1395"/>
                </a:lnTo>
                <a:lnTo>
                  <a:pt x="251" y="1373"/>
                </a:lnTo>
                <a:lnTo>
                  <a:pt x="250" y="1351"/>
                </a:lnTo>
                <a:lnTo>
                  <a:pt x="251" y="1328"/>
                </a:lnTo>
                <a:lnTo>
                  <a:pt x="254" y="1305"/>
                </a:lnTo>
                <a:lnTo>
                  <a:pt x="257" y="1281"/>
                </a:lnTo>
                <a:lnTo>
                  <a:pt x="263" y="1255"/>
                </a:lnTo>
                <a:lnTo>
                  <a:pt x="269" y="1228"/>
                </a:lnTo>
                <a:lnTo>
                  <a:pt x="276" y="1198"/>
                </a:lnTo>
                <a:lnTo>
                  <a:pt x="279" y="1188"/>
                </a:lnTo>
                <a:lnTo>
                  <a:pt x="283" y="1179"/>
                </a:lnTo>
                <a:lnTo>
                  <a:pt x="285" y="1170"/>
                </a:lnTo>
                <a:lnTo>
                  <a:pt x="289" y="1161"/>
                </a:lnTo>
                <a:lnTo>
                  <a:pt x="292" y="1154"/>
                </a:lnTo>
                <a:lnTo>
                  <a:pt x="294" y="1147"/>
                </a:lnTo>
                <a:lnTo>
                  <a:pt x="297" y="1142"/>
                </a:lnTo>
                <a:lnTo>
                  <a:pt x="299" y="1137"/>
                </a:lnTo>
                <a:lnTo>
                  <a:pt x="300" y="1134"/>
                </a:lnTo>
                <a:lnTo>
                  <a:pt x="303" y="1131"/>
                </a:lnTo>
                <a:lnTo>
                  <a:pt x="304" y="1127"/>
                </a:lnTo>
                <a:lnTo>
                  <a:pt x="304" y="1123"/>
                </a:lnTo>
                <a:lnTo>
                  <a:pt x="304" y="1121"/>
                </a:lnTo>
                <a:lnTo>
                  <a:pt x="304" y="1117"/>
                </a:lnTo>
                <a:lnTo>
                  <a:pt x="303" y="1115"/>
                </a:lnTo>
                <a:lnTo>
                  <a:pt x="302" y="1112"/>
                </a:lnTo>
                <a:lnTo>
                  <a:pt x="298" y="1108"/>
                </a:lnTo>
                <a:lnTo>
                  <a:pt x="293" y="1104"/>
                </a:lnTo>
                <a:lnTo>
                  <a:pt x="289" y="1099"/>
                </a:lnTo>
                <a:lnTo>
                  <a:pt x="284" y="1094"/>
                </a:lnTo>
                <a:lnTo>
                  <a:pt x="279" y="1089"/>
                </a:lnTo>
                <a:lnTo>
                  <a:pt x="274" y="1084"/>
                </a:lnTo>
                <a:lnTo>
                  <a:pt x="270" y="1079"/>
                </a:lnTo>
                <a:lnTo>
                  <a:pt x="265" y="1075"/>
                </a:lnTo>
                <a:lnTo>
                  <a:pt x="263" y="1073"/>
                </a:lnTo>
                <a:lnTo>
                  <a:pt x="259" y="1072"/>
                </a:lnTo>
                <a:lnTo>
                  <a:pt x="255" y="1072"/>
                </a:lnTo>
                <a:lnTo>
                  <a:pt x="251" y="1072"/>
                </a:lnTo>
                <a:lnTo>
                  <a:pt x="247" y="1073"/>
                </a:lnTo>
                <a:lnTo>
                  <a:pt x="244" y="1074"/>
                </a:lnTo>
                <a:lnTo>
                  <a:pt x="241" y="1077"/>
                </a:lnTo>
                <a:lnTo>
                  <a:pt x="239" y="1080"/>
                </a:lnTo>
                <a:lnTo>
                  <a:pt x="237" y="1084"/>
                </a:lnTo>
                <a:lnTo>
                  <a:pt x="236" y="1088"/>
                </a:lnTo>
                <a:lnTo>
                  <a:pt x="235" y="1093"/>
                </a:lnTo>
                <a:lnTo>
                  <a:pt x="233" y="1099"/>
                </a:lnTo>
                <a:lnTo>
                  <a:pt x="232" y="1104"/>
                </a:lnTo>
                <a:lnTo>
                  <a:pt x="230" y="1111"/>
                </a:lnTo>
                <a:lnTo>
                  <a:pt x="228" y="1117"/>
                </a:lnTo>
                <a:lnTo>
                  <a:pt x="227" y="1123"/>
                </a:lnTo>
                <a:lnTo>
                  <a:pt x="222" y="1146"/>
                </a:lnTo>
                <a:lnTo>
                  <a:pt x="216" y="1171"/>
                </a:lnTo>
                <a:lnTo>
                  <a:pt x="211" y="1200"/>
                </a:lnTo>
                <a:lnTo>
                  <a:pt x="207" y="1229"/>
                </a:lnTo>
                <a:lnTo>
                  <a:pt x="202" y="1261"/>
                </a:lnTo>
                <a:lnTo>
                  <a:pt x="199" y="1291"/>
                </a:lnTo>
                <a:lnTo>
                  <a:pt x="198" y="1322"/>
                </a:lnTo>
                <a:lnTo>
                  <a:pt x="198" y="1349"/>
                </a:lnTo>
                <a:lnTo>
                  <a:pt x="201" y="1376"/>
                </a:lnTo>
                <a:lnTo>
                  <a:pt x="202" y="1402"/>
                </a:lnTo>
                <a:lnTo>
                  <a:pt x="206" y="1429"/>
                </a:lnTo>
                <a:lnTo>
                  <a:pt x="212" y="1454"/>
                </a:lnTo>
                <a:lnTo>
                  <a:pt x="216" y="1467"/>
                </a:lnTo>
                <a:lnTo>
                  <a:pt x="220" y="1479"/>
                </a:lnTo>
                <a:lnTo>
                  <a:pt x="225" y="1492"/>
                </a:lnTo>
                <a:lnTo>
                  <a:pt x="230" y="1503"/>
                </a:lnTo>
                <a:lnTo>
                  <a:pt x="237" y="1515"/>
                </a:lnTo>
                <a:lnTo>
                  <a:pt x="245" y="1526"/>
                </a:lnTo>
                <a:lnTo>
                  <a:pt x="252" y="1536"/>
                </a:lnTo>
                <a:lnTo>
                  <a:pt x="263" y="1546"/>
                </a:lnTo>
                <a:lnTo>
                  <a:pt x="274" y="1558"/>
                </a:lnTo>
                <a:lnTo>
                  <a:pt x="287" y="1568"/>
                </a:lnTo>
                <a:lnTo>
                  <a:pt x="298" y="1577"/>
                </a:lnTo>
                <a:lnTo>
                  <a:pt x="312" y="1584"/>
                </a:lnTo>
                <a:lnTo>
                  <a:pt x="324" y="1590"/>
                </a:lnTo>
                <a:lnTo>
                  <a:pt x="338" y="1597"/>
                </a:lnTo>
                <a:lnTo>
                  <a:pt x="353" y="1602"/>
                </a:lnTo>
                <a:lnTo>
                  <a:pt x="369" y="1606"/>
                </a:lnTo>
                <a:lnTo>
                  <a:pt x="369" y="1866"/>
                </a:lnTo>
                <a:lnTo>
                  <a:pt x="0" y="1866"/>
                </a:lnTo>
                <a:lnTo>
                  <a:pt x="0" y="268"/>
                </a:lnTo>
                <a:close/>
              </a:path>
            </a:pathLst>
          </a:custGeom>
          <a:solidFill>
            <a:srgbClr val="DD383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" name="Rectangle 115"/>
          <p:cNvSpPr>
            <a:spLocks noChangeArrowheads="1"/>
          </p:cNvSpPr>
          <p:nvPr/>
        </p:nvSpPr>
        <p:spPr bwMode="auto">
          <a:xfrm>
            <a:off x="8812213" y="2009775"/>
            <a:ext cx="847725" cy="6350"/>
          </a:xfrm>
          <a:prstGeom prst="rect">
            <a:avLst/>
          </a:prstGeom>
          <a:solidFill>
            <a:srgbClr val="DC2B1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" name="Freeform 116"/>
          <p:cNvSpPr>
            <a:spLocks noEditPoints="1"/>
          </p:cNvSpPr>
          <p:nvPr/>
        </p:nvSpPr>
        <p:spPr bwMode="auto">
          <a:xfrm>
            <a:off x="8831263" y="1592263"/>
            <a:ext cx="23812" cy="90487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316893884 w 44"/>
              <a:gd name="T9" fmla="*/ 2147483647 h 172"/>
              <a:gd name="T10" fmla="*/ 158446672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158446672 w 44"/>
              <a:gd name="T23" fmla="*/ 2147483647 h 172"/>
              <a:gd name="T24" fmla="*/ 158446672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038394336 h 172"/>
              <a:gd name="T48" fmla="*/ 2147483647 w 44"/>
              <a:gd name="T49" fmla="*/ 1310495338 h 172"/>
              <a:gd name="T50" fmla="*/ 2147483647 w 44"/>
              <a:gd name="T51" fmla="*/ 582319093 h 172"/>
              <a:gd name="T52" fmla="*/ 2147483647 w 44"/>
              <a:gd name="T53" fmla="*/ 145579905 h 172"/>
              <a:gd name="T54" fmla="*/ 2147483647 w 44"/>
              <a:gd name="T55" fmla="*/ 0 h 172"/>
              <a:gd name="T56" fmla="*/ 2147483647 w 44"/>
              <a:gd name="T57" fmla="*/ 145579905 h 172"/>
              <a:gd name="T58" fmla="*/ 2147483647 w 44"/>
              <a:gd name="T59" fmla="*/ 582319093 h 172"/>
              <a:gd name="T60" fmla="*/ 2147483647 w 44"/>
              <a:gd name="T61" fmla="*/ 1310495338 h 172"/>
              <a:gd name="T62" fmla="*/ 2147483647 w 44"/>
              <a:gd name="T63" fmla="*/ 2038394336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038394336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1"/>
                </a:moveTo>
                <a:lnTo>
                  <a:pt x="39" y="59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59"/>
                </a:lnTo>
                <a:lnTo>
                  <a:pt x="0" y="68"/>
                </a:lnTo>
                <a:lnTo>
                  <a:pt x="0" y="69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69"/>
                </a:lnTo>
                <a:lnTo>
                  <a:pt x="21" y="170"/>
                </a:lnTo>
                <a:lnTo>
                  <a:pt x="22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0"/>
                </a:lnTo>
                <a:lnTo>
                  <a:pt x="39" y="169"/>
                </a:lnTo>
                <a:lnTo>
                  <a:pt x="39" y="61"/>
                </a:lnTo>
                <a:close/>
                <a:moveTo>
                  <a:pt x="44" y="14"/>
                </a:moveTo>
                <a:lnTo>
                  <a:pt x="43" y="11"/>
                </a:lnTo>
                <a:lnTo>
                  <a:pt x="43" y="9"/>
                </a:lnTo>
                <a:lnTo>
                  <a:pt x="41" y="6"/>
                </a:lnTo>
                <a:lnTo>
                  <a:pt x="39" y="4"/>
                </a:lnTo>
                <a:lnTo>
                  <a:pt x="38" y="3"/>
                </a:lnTo>
                <a:lnTo>
                  <a:pt x="35" y="1"/>
                </a:lnTo>
                <a:lnTo>
                  <a:pt x="31" y="0"/>
                </a:lnTo>
                <a:lnTo>
                  <a:pt x="29" y="0"/>
                </a:lnTo>
                <a:lnTo>
                  <a:pt x="26" y="0"/>
                </a:lnTo>
                <a:lnTo>
                  <a:pt x="24" y="1"/>
                </a:lnTo>
                <a:lnTo>
                  <a:pt x="21" y="3"/>
                </a:lnTo>
                <a:lnTo>
                  <a:pt x="19" y="4"/>
                </a:lnTo>
                <a:lnTo>
                  <a:pt x="16" y="6"/>
                </a:lnTo>
                <a:lnTo>
                  <a:pt x="15" y="9"/>
                </a:lnTo>
                <a:lnTo>
                  <a:pt x="15" y="11"/>
                </a:lnTo>
                <a:lnTo>
                  <a:pt x="14" y="14"/>
                </a:lnTo>
                <a:lnTo>
                  <a:pt x="15" y="18"/>
                </a:lnTo>
                <a:lnTo>
                  <a:pt x="15" y="20"/>
                </a:lnTo>
                <a:lnTo>
                  <a:pt x="16" y="23"/>
                </a:lnTo>
                <a:lnTo>
                  <a:pt x="19" y="24"/>
                </a:lnTo>
                <a:lnTo>
                  <a:pt x="21" y="26"/>
                </a:lnTo>
                <a:lnTo>
                  <a:pt x="24" y="28"/>
                </a:lnTo>
                <a:lnTo>
                  <a:pt x="26" y="29"/>
                </a:lnTo>
                <a:lnTo>
                  <a:pt x="29" y="29"/>
                </a:lnTo>
                <a:lnTo>
                  <a:pt x="31" y="29"/>
                </a:lnTo>
                <a:lnTo>
                  <a:pt x="35" y="28"/>
                </a:lnTo>
                <a:lnTo>
                  <a:pt x="38" y="26"/>
                </a:lnTo>
                <a:lnTo>
                  <a:pt x="39" y="24"/>
                </a:lnTo>
                <a:lnTo>
                  <a:pt x="41" y="23"/>
                </a:lnTo>
                <a:lnTo>
                  <a:pt x="43" y="20"/>
                </a:lnTo>
                <a:lnTo>
                  <a:pt x="43" y="18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" name="Freeform 117"/>
          <p:cNvSpPr>
            <a:spLocks/>
          </p:cNvSpPr>
          <p:nvPr/>
        </p:nvSpPr>
        <p:spPr bwMode="auto">
          <a:xfrm>
            <a:off x="8872538" y="1619250"/>
            <a:ext cx="46037" cy="63500"/>
          </a:xfrm>
          <a:custGeom>
            <a:avLst/>
            <a:gdLst>
              <a:gd name="T0" fmla="*/ 2147483647 w 88"/>
              <a:gd name="T1" fmla="*/ 2147483647 h 119"/>
              <a:gd name="T2" fmla="*/ 2147483647 w 88"/>
              <a:gd name="T3" fmla="*/ 2147483647 h 119"/>
              <a:gd name="T4" fmla="*/ 2147483647 w 88"/>
              <a:gd name="T5" fmla="*/ 911747941 h 119"/>
              <a:gd name="T6" fmla="*/ 2147483647 w 88"/>
              <a:gd name="T7" fmla="*/ 152053151 h 119"/>
              <a:gd name="T8" fmla="*/ 2147483647 w 88"/>
              <a:gd name="T9" fmla="*/ 0 h 119"/>
              <a:gd name="T10" fmla="*/ 2147483647 w 88"/>
              <a:gd name="T11" fmla="*/ 607642172 h 119"/>
              <a:gd name="T12" fmla="*/ 2147483647 w 88"/>
              <a:gd name="T13" fmla="*/ 1367621912 h 119"/>
              <a:gd name="T14" fmla="*/ 2147483647 w 88"/>
              <a:gd name="T15" fmla="*/ 2127317235 h 119"/>
              <a:gd name="T16" fmla="*/ 2147483647 w 88"/>
              <a:gd name="T17" fmla="*/ 2147483647 h 119"/>
              <a:gd name="T18" fmla="*/ 2147483647 w 88"/>
              <a:gd name="T19" fmla="*/ 1519390113 h 119"/>
              <a:gd name="T20" fmla="*/ 2147483647 w 88"/>
              <a:gd name="T21" fmla="*/ 759695324 h 119"/>
              <a:gd name="T22" fmla="*/ 2147483647 w 88"/>
              <a:gd name="T23" fmla="*/ 0 h 119"/>
              <a:gd name="T24" fmla="*/ 1718185067 w 88"/>
              <a:gd name="T25" fmla="*/ 0 h 119"/>
              <a:gd name="T26" fmla="*/ 1718185067 w 88"/>
              <a:gd name="T27" fmla="*/ 0 h 119"/>
              <a:gd name="T28" fmla="*/ 1718185067 w 88"/>
              <a:gd name="T29" fmla="*/ 0 h 119"/>
              <a:gd name="T30" fmla="*/ 1575048710 w 88"/>
              <a:gd name="T31" fmla="*/ 152053151 h 119"/>
              <a:gd name="T32" fmla="*/ 143136357 w 88"/>
              <a:gd name="T33" fmla="*/ 1215569294 h 119"/>
              <a:gd name="T34" fmla="*/ 0 w 88"/>
              <a:gd name="T35" fmla="*/ 1215569294 h 119"/>
              <a:gd name="T36" fmla="*/ 0 w 88"/>
              <a:gd name="T37" fmla="*/ 1215569294 h 119"/>
              <a:gd name="T38" fmla="*/ 0 w 88"/>
              <a:gd name="T39" fmla="*/ 1367621912 h 119"/>
              <a:gd name="T40" fmla="*/ 0 w 88"/>
              <a:gd name="T41" fmla="*/ 1367621912 h 119"/>
              <a:gd name="T42" fmla="*/ 0 w 88"/>
              <a:gd name="T43" fmla="*/ 1519390113 h 119"/>
              <a:gd name="T44" fmla="*/ 143136357 w 88"/>
              <a:gd name="T45" fmla="*/ 1671443265 h 119"/>
              <a:gd name="T46" fmla="*/ 286273237 w 88"/>
              <a:gd name="T47" fmla="*/ 2127317235 h 119"/>
              <a:gd name="T48" fmla="*/ 572819558 w 88"/>
              <a:gd name="T49" fmla="*/ 2147483647 h 119"/>
              <a:gd name="T50" fmla="*/ 572819558 w 88"/>
              <a:gd name="T51" fmla="*/ 2147483647 h 119"/>
              <a:gd name="T52" fmla="*/ 572819558 w 88"/>
              <a:gd name="T53" fmla="*/ 2147483647 h 119"/>
              <a:gd name="T54" fmla="*/ 572819558 w 88"/>
              <a:gd name="T55" fmla="*/ 2147483647 h 119"/>
              <a:gd name="T56" fmla="*/ 572819558 w 88"/>
              <a:gd name="T57" fmla="*/ 2147483647 h 119"/>
              <a:gd name="T58" fmla="*/ 715955915 w 88"/>
              <a:gd name="T59" fmla="*/ 2147483647 h 119"/>
              <a:gd name="T60" fmla="*/ 715955915 w 88"/>
              <a:gd name="T61" fmla="*/ 2147483647 h 119"/>
              <a:gd name="T62" fmla="*/ 715955915 w 88"/>
              <a:gd name="T63" fmla="*/ 2147483647 h 119"/>
              <a:gd name="T64" fmla="*/ 859092795 w 88"/>
              <a:gd name="T65" fmla="*/ 2147483647 h 119"/>
              <a:gd name="T66" fmla="*/ 2147483647 w 88"/>
              <a:gd name="T67" fmla="*/ 2147483647 h 119"/>
              <a:gd name="T68" fmla="*/ 2147483647 w 88"/>
              <a:gd name="T69" fmla="*/ 2147483647 h 119"/>
              <a:gd name="T70" fmla="*/ 2147483647 w 88"/>
              <a:gd name="T71" fmla="*/ 2147483647 h 119"/>
              <a:gd name="T72" fmla="*/ 2147483647 w 88"/>
              <a:gd name="T73" fmla="*/ 2147483647 h 119"/>
              <a:gd name="T74" fmla="*/ 2147483647 w 88"/>
              <a:gd name="T75" fmla="*/ 2147483647 h 119"/>
              <a:gd name="T76" fmla="*/ 2147483647 w 88"/>
              <a:gd name="T77" fmla="*/ 2147483647 h 119"/>
              <a:gd name="T78" fmla="*/ 2147483647 w 88"/>
              <a:gd name="T79" fmla="*/ 2147483647 h 119"/>
              <a:gd name="T80" fmla="*/ 2147483647 w 88"/>
              <a:gd name="T81" fmla="*/ 2147483647 h 119"/>
              <a:gd name="T82" fmla="*/ 2147483647 w 88"/>
              <a:gd name="T83" fmla="*/ 2147483647 h 119"/>
              <a:gd name="T84" fmla="*/ 2147483647 w 88"/>
              <a:gd name="T85" fmla="*/ 2147483647 h 119"/>
              <a:gd name="T86" fmla="*/ 2147483647 w 88"/>
              <a:gd name="T87" fmla="*/ 2147483647 h 119"/>
              <a:gd name="T88" fmla="*/ 2147483647 w 88"/>
              <a:gd name="T89" fmla="*/ 2147483647 h 119"/>
              <a:gd name="T90" fmla="*/ 2147483647 w 88"/>
              <a:gd name="T91" fmla="*/ 2147483647 h 119"/>
              <a:gd name="T92" fmla="*/ 2147483647 w 88"/>
              <a:gd name="T93" fmla="*/ 2147483647 h 119"/>
              <a:gd name="T94" fmla="*/ 2147483647 w 88"/>
              <a:gd name="T95" fmla="*/ 2147483647 h 119"/>
              <a:gd name="T96" fmla="*/ 2147483647 w 88"/>
              <a:gd name="T97" fmla="*/ 2147483647 h 119"/>
              <a:gd name="T98" fmla="*/ 2147483647 w 88"/>
              <a:gd name="T99" fmla="*/ 2147483647 h 119"/>
              <a:gd name="T100" fmla="*/ 2147483647 w 88"/>
              <a:gd name="T101" fmla="*/ 2147483647 h 119"/>
              <a:gd name="T102" fmla="*/ 2147483647 w 88"/>
              <a:gd name="T103" fmla="*/ 2147483647 h 119"/>
              <a:gd name="T104" fmla="*/ 2147483647 w 88"/>
              <a:gd name="T105" fmla="*/ 2147483647 h 119"/>
              <a:gd name="T106" fmla="*/ 2147483647 w 88"/>
              <a:gd name="T107" fmla="*/ 2147483647 h 119"/>
              <a:gd name="T108" fmla="*/ 2147483647 w 88"/>
              <a:gd name="T109" fmla="*/ 2147483647 h 119"/>
              <a:gd name="T110" fmla="*/ 2147483647 w 88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7"/>
                </a:moveTo>
                <a:lnTo>
                  <a:pt x="88" y="29"/>
                </a:lnTo>
                <a:lnTo>
                  <a:pt x="87" y="23"/>
                </a:lnTo>
                <a:lnTo>
                  <a:pt x="86" y="16"/>
                </a:lnTo>
                <a:lnTo>
                  <a:pt x="83" y="11"/>
                </a:lnTo>
                <a:lnTo>
                  <a:pt x="81" y="6"/>
                </a:lnTo>
                <a:lnTo>
                  <a:pt x="76" y="4"/>
                </a:lnTo>
                <a:lnTo>
                  <a:pt x="68" y="1"/>
                </a:lnTo>
                <a:lnTo>
                  <a:pt x="59" y="0"/>
                </a:lnTo>
                <a:lnTo>
                  <a:pt x="53" y="0"/>
                </a:lnTo>
                <a:lnTo>
                  <a:pt x="46" y="1"/>
                </a:lnTo>
                <a:lnTo>
                  <a:pt x="41" y="4"/>
                </a:lnTo>
                <a:lnTo>
                  <a:pt x="36" y="6"/>
                </a:lnTo>
                <a:lnTo>
                  <a:pt x="31" y="9"/>
                </a:lnTo>
                <a:lnTo>
                  <a:pt x="28" y="11"/>
                </a:lnTo>
                <a:lnTo>
                  <a:pt x="24" y="14"/>
                </a:lnTo>
                <a:lnTo>
                  <a:pt x="21" y="16"/>
                </a:lnTo>
                <a:lnTo>
                  <a:pt x="20" y="15"/>
                </a:lnTo>
                <a:lnTo>
                  <a:pt x="20" y="13"/>
                </a:lnTo>
                <a:lnTo>
                  <a:pt x="20" y="10"/>
                </a:lnTo>
                <a:lnTo>
                  <a:pt x="19" y="8"/>
                </a:lnTo>
                <a:lnTo>
                  <a:pt x="17" y="5"/>
                </a:lnTo>
                <a:lnTo>
                  <a:pt x="16" y="3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2" y="1"/>
                </a:lnTo>
                <a:lnTo>
                  <a:pt x="11" y="1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1" y="11"/>
                </a:lnTo>
                <a:lnTo>
                  <a:pt x="1" y="13"/>
                </a:lnTo>
                <a:lnTo>
                  <a:pt x="2" y="14"/>
                </a:lnTo>
                <a:lnTo>
                  <a:pt x="2" y="16"/>
                </a:lnTo>
                <a:lnTo>
                  <a:pt x="4" y="19"/>
                </a:lnTo>
                <a:lnTo>
                  <a:pt x="4" y="20"/>
                </a:lnTo>
                <a:lnTo>
                  <a:pt x="4" y="21"/>
                </a:lnTo>
                <a:lnTo>
                  <a:pt x="4" y="23"/>
                </a:lnTo>
                <a:lnTo>
                  <a:pt x="4" y="24"/>
                </a:lnTo>
                <a:lnTo>
                  <a:pt x="4" y="25"/>
                </a:lnTo>
                <a:lnTo>
                  <a:pt x="4" y="28"/>
                </a:lnTo>
                <a:lnTo>
                  <a:pt x="4" y="30"/>
                </a:lnTo>
                <a:lnTo>
                  <a:pt x="4" y="33"/>
                </a:lnTo>
                <a:lnTo>
                  <a:pt x="4" y="116"/>
                </a:lnTo>
                <a:lnTo>
                  <a:pt x="5" y="116"/>
                </a:lnTo>
                <a:lnTo>
                  <a:pt x="5" y="117"/>
                </a:lnTo>
                <a:lnTo>
                  <a:pt x="5" y="119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7"/>
                </a:lnTo>
                <a:lnTo>
                  <a:pt x="22" y="117"/>
                </a:lnTo>
                <a:lnTo>
                  <a:pt x="22" y="116"/>
                </a:lnTo>
                <a:lnTo>
                  <a:pt x="22" y="30"/>
                </a:lnTo>
                <a:lnTo>
                  <a:pt x="25" y="29"/>
                </a:lnTo>
                <a:lnTo>
                  <a:pt x="28" y="26"/>
                </a:lnTo>
                <a:lnTo>
                  <a:pt x="31" y="24"/>
                </a:lnTo>
                <a:lnTo>
                  <a:pt x="35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4" y="16"/>
                </a:lnTo>
                <a:lnTo>
                  <a:pt x="58" y="16"/>
                </a:lnTo>
                <a:lnTo>
                  <a:pt x="62" y="18"/>
                </a:lnTo>
                <a:lnTo>
                  <a:pt x="64" y="19"/>
                </a:lnTo>
                <a:lnTo>
                  <a:pt x="67" y="21"/>
                </a:lnTo>
                <a:lnTo>
                  <a:pt x="68" y="25"/>
                </a:lnTo>
                <a:lnTo>
                  <a:pt x="69" y="28"/>
                </a:lnTo>
                <a:lnTo>
                  <a:pt x="69" y="32"/>
                </a:lnTo>
                <a:lnTo>
                  <a:pt x="69" y="35"/>
                </a:lnTo>
                <a:lnTo>
                  <a:pt x="69" y="116"/>
                </a:lnTo>
                <a:lnTo>
                  <a:pt x="70" y="117"/>
                </a:lnTo>
                <a:lnTo>
                  <a:pt x="70" y="119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7" y="117"/>
                </a:lnTo>
                <a:lnTo>
                  <a:pt x="88" y="117"/>
                </a:lnTo>
                <a:lnTo>
                  <a:pt x="88" y="116"/>
                </a:lnTo>
                <a:lnTo>
                  <a:pt x="88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" name="Freeform 118"/>
          <p:cNvSpPr>
            <a:spLocks/>
          </p:cNvSpPr>
          <p:nvPr/>
        </p:nvSpPr>
        <p:spPr bwMode="auto">
          <a:xfrm>
            <a:off x="8937625" y="1619250"/>
            <a:ext cx="47625" cy="63500"/>
          </a:xfrm>
          <a:custGeom>
            <a:avLst/>
            <a:gdLst>
              <a:gd name="T0" fmla="*/ 2147483647 w 89"/>
              <a:gd name="T1" fmla="*/ 2147483647 h 119"/>
              <a:gd name="T2" fmla="*/ 2147483647 w 89"/>
              <a:gd name="T3" fmla="*/ 2147483647 h 119"/>
              <a:gd name="T4" fmla="*/ 2147483647 w 89"/>
              <a:gd name="T5" fmla="*/ 911747941 h 119"/>
              <a:gd name="T6" fmla="*/ 2147483647 w 89"/>
              <a:gd name="T7" fmla="*/ 152053151 h 119"/>
              <a:gd name="T8" fmla="*/ 2147483647 w 89"/>
              <a:gd name="T9" fmla="*/ 0 h 119"/>
              <a:gd name="T10" fmla="*/ 2147483647 w 89"/>
              <a:gd name="T11" fmla="*/ 607642172 h 119"/>
              <a:gd name="T12" fmla="*/ 2147483647 w 89"/>
              <a:gd name="T13" fmla="*/ 1367621912 h 119"/>
              <a:gd name="T14" fmla="*/ 2147483647 w 89"/>
              <a:gd name="T15" fmla="*/ 2127317235 h 119"/>
              <a:gd name="T16" fmla="*/ 2147483647 w 89"/>
              <a:gd name="T17" fmla="*/ 2147483647 h 119"/>
              <a:gd name="T18" fmla="*/ 2147483647 w 89"/>
              <a:gd name="T19" fmla="*/ 1519390113 h 119"/>
              <a:gd name="T20" fmla="*/ 2147483647 w 89"/>
              <a:gd name="T21" fmla="*/ 759695324 h 119"/>
              <a:gd name="T22" fmla="*/ 2147483647 w 89"/>
              <a:gd name="T23" fmla="*/ 0 h 119"/>
              <a:gd name="T24" fmla="*/ 2145298626 w 89"/>
              <a:gd name="T25" fmla="*/ 0 h 119"/>
              <a:gd name="T26" fmla="*/ 2145298626 w 89"/>
              <a:gd name="T27" fmla="*/ 0 h 119"/>
              <a:gd name="T28" fmla="*/ 1991817699 w 89"/>
              <a:gd name="T29" fmla="*/ 0 h 119"/>
              <a:gd name="T30" fmla="*/ 1991817699 w 89"/>
              <a:gd name="T31" fmla="*/ 152053151 h 119"/>
              <a:gd name="T32" fmla="*/ 306389284 w 89"/>
              <a:gd name="T33" fmla="*/ 1215569294 h 119"/>
              <a:gd name="T34" fmla="*/ 306389284 w 89"/>
              <a:gd name="T35" fmla="*/ 1215569294 h 119"/>
              <a:gd name="T36" fmla="*/ 306389284 w 89"/>
              <a:gd name="T37" fmla="*/ 1215569294 h 119"/>
              <a:gd name="T38" fmla="*/ 0 w 89"/>
              <a:gd name="T39" fmla="*/ 1367621912 h 119"/>
              <a:gd name="T40" fmla="*/ 0 w 89"/>
              <a:gd name="T41" fmla="*/ 1367621912 h 119"/>
              <a:gd name="T42" fmla="*/ 306389284 w 89"/>
              <a:gd name="T43" fmla="*/ 1519390113 h 119"/>
              <a:gd name="T44" fmla="*/ 306389284 w 89"/>
              <a:gd name="T45" fmla="*/ 1671443265 h 119"/>
              <a:gd name="T46" fmla="*/ 459583926 w 89"/>
              <a:gd name="T47" fmla="*/ 2127317235 h 119"/>
              <a:gd name="T48" fmla="*/ 612778567 w 89"/>
              <a:gd name="T49" fmla="*/ 2147483647 h 119"/>
              <a:gd name="T50" fmla="*/ 919454671 w 89"/>
              <a:gd name="T51" fmla="*/ 2147483647 h 119"/>
              <a:gd name="T52" fmla="*/ 919454671 w 89"/>
              <a:gd name="T53" fmla="*/ 2147483647 h 119"/>
              <a:gd name="T54" fmla="*/ 919454671 w 89"/>
              <a:gd name="T55" fmla="*/ 2147483647 h 119"/>
              <a:gd name="T56" fmla="*/ 919454671 w 89"/>
              <a:gd name="T57" fmla="*/ 2147483647 h 119"/>
              <a:gd name="T58" fmla="*/ 919454671 w 89"/>
              <a:gd name="T59" fmla="*/ 2147483647 h 119"/>
              <a:gd name="T60" fmla="*/ 919454671 w 89"/>
              <a:gd name="T61" fmla="*/ 2147483647 h 119"/>
              <a:gd name="T62" fmla="*/ 1072649313 w 89"/>
              <a:gd name="T63" fmla="*/ 2147483647 h 119"/>
              <a:gd name="T64" fmla="*/ 1225843955 w 89"/>
              <a:gd name="T65" fmla="*/ 2147483647 h 119"/>
              <a:gd name="T66" fmla="*/ 2147483647 w 89"/>
              <a:gd name="T67" fmla="*/ 2147483647 h 119"/>
              <a:gd name="T68" fmla="*/ 2147483647 w 89"/>
              <a:gd name="T69" fmla="*/ 2147483647 h 119"/>
              <a:gd name="T70" fmla="*/ 2147483647 w 89"/>
              <a:gd name="T71" fmla="*/ 2147483647 h 119"/>
              <a:gd name="T72" fmla="*/ 2147483647 w 89"/>
              <a:gd name="T73" fmla="*/ 2147483647 h 119"/>
              <a:gd name="T74" fmla="*/ 2147483647 w 89"/>
              <a:gd name="T75" fmla="*/ 2147483647 h 119"/>
              <a:gd name="T76" fmla="*/ 2147483647 w 89"/>
              <a:gd name="T77" fmla="*/ 2147483647 h 119"/>
              <a:gd name="T78" fmla="*/ 2147483647 w 89"/>
              <a:gd name="T79" fmla="*/ 2147483647 h 119"/>
              <a:gd name="T80" fmla="*/ 2147483647 w 89"/>
              <a:gd name="T81" fmla="*/ 2147483647 h 119"/>
              <a:gd name="T82" fmla="*/ 2147483647 w 89"/>
              <a:gd name="T83" fmla="*/ 2147483647 h 119"/>
              <a:gd name="T84" fmla="*/ 2147483647 w 89"/>
              <a:gd name="T85" fmla="*/ 2147483647 h 119"/>
              <a:gd name="T86" fmla="*/ 2147483647 w 89"/>
              <a:gd name="T87" fmla="*/ 2147483647 h 119"/>
              <a:gd name="T88" fmla="*/ 2147483647 w 89"/>
              <a:gd name="T89" fmla="*/ 2147483647 h 119"/>
              <a:gd name="T90" fmla="*/ 2147483647 w 89"/>
              <a:gd name="T91" fmla="*/ 2147483647 h 119"/>
              <a:gd name="T92" fmla="*/ 2147483647 w 89"/>
              <a:gd name="T93" fmla="*/ 2147483647 h 119"/>
              <a:gd name="T94" fmla="*/ 2147483647 w 89"/>
              <a:gd name="T95" fmla="*/ 2147483647 h 119"/>
              <a:gd name="T96" fmla="*/ 2147483647 w 89"/>
              <a:gd name="T97" fmla="*/ 2147483647 h 119"/>
              <a:gd name="T98" fmla="*/ 2147483647 w 89"/>
              <a:gd name="T99" fmla="*/ 2147483647 h 119"/>
              <a:gd name="T100" fmla="*/ 2147483647 w 89"/>
              <a:gd name="T101" fmla="*/ 2147483647 h 119"/>
              <a:gd name="T102" fmla="*/ 2147483647 w 89"/>
              <a:gd name="T103" fmla="*/ 2147483647 h 119"/>
              <a:gd name="T104" fmla="*/ 2147483647 w 89"/>
              <a:gd name="T105" fmla="*/ 2147483647 h 119"/>
              <a:gd name="T106" fmla="*/ 2147483647 w 89"/>
              <a:gd name="T107" fmla="*/ 2147483647 h 119"/>
              <a:gd name="T108" fmla="*/ 2147483647 w 89"/>
              <a:gd name="T109" fmla="*/ 2147483647 h 119"/>
              <a:gd name="T110" fmla="*/ 2147483647 w 89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9" h="119">
                <a:moveTo>
                  <a:pt x="89" y="37"/>
                </a:moveTo>
                <a:lnTo>
                  <a:pt x="89" y="29"/>
                </a:lnTo>
                <a:lnTo>
                  <a:pt x="89" y="23"/>
                </a:lnTo>
                <a:lnTo>
                  <a:pt x="88" y="16"/>
                </a:lnTo>
                <a:lnTo>
                  <a:pt x="85" y="11"/>
                </a:lnTo>
                <a:lnTo>
                  <a:pt x="81" y="6"/>
                </a:lnTo>
                <a:lnTo>
                  <a:pt x="76" y="4"/>
                </a:lnTo>
                <a:lnTo>
                  <a:pt x="70" y="1"/>
                </a:lnTo>
                <a:lnTo>
                  <a:pt x="61" y="0"/>
                </a:lnTo>
                <a:lnTo>
                  <a:pt x="55" y="0"/>
                </a:lnTo>
                <a:lnTo>
                  <a:pt x="48" y="1"/>
                </a:lnTo>
                <a:lnTo>
                  <a:pt x="42" y="4"/>
                </a:lnTo>
                <a:lnTo>
                  <a:pt x="37" y="6"/>
                </a:lnTo>
                <a:lnTo>
                  <a:pt x="33" y="9"/>
                </a:lnTo>
                <a:lnTo>
                  <a:pt x="30" y="11"/>
                </a:lnTo>
                <a:lnTo>
                  <a:pt x="26" y="14"/>
                </a:lnTo>
                <a:lnTo>
                  <a:pt x="22" y="16"/>
                </a:lnTo>
                <a:lnTo>
                  <a:pt x="22" y="15"/>
                </a:lnTo>
                <a:lnTo>
                  <a:pt x="22" y="13"/>
                </a:lnTo>
                <a:lnTo>
                  <a:pt x="21" y="10"/>
                </a:lnTo>
                <a:lnTo>
                  <a:pt x="19" y="8"/>
                </a:lnTo>
                <a:lnTo>
                  <a:pt x="19" y="5"/>
                </a:lnTo>
                <a:lnTo>
                  <a:pt x="18" y="3"/>
                </a:lnTo>
                <a:lnTo>
                  <a:pt x="17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2" y="10"/>
                </a:lnTo>
                <a:lnTo>
                  <a:pt x="2" y="11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9"/>
                </a:lnTo>
                <a:lnTo>
                  <a:pt x="6" y="20"/>
                </a:lnTo>
                <a:lnTo>
                  <a:pt x="6" y="21"/>
                </a:lnTo>
                <a:lnTo>
                  <a:pt x="6" y="23"/>
                </a:lnTo>
                <a:lnTo>
                  <a:pt x="6" y="24"/>
                </a:lnTo>
                <a:lnTo>
                  <a:pt x="6" y="25"/>
                </a:lnTo>
                <a:lnTo>
                  <a:pt x="6" y="28"/>
                </a:lnTo>
                <a:lnTo>
                  <a:pt x="6" y="30"/>
                </a:lnTo>
                <a:lnTo>
                  <a:pt x="6" y="33"/>
                </a:lnTo>
                <a:lnTo>
                  <a:pt x="6" y="116"/>
                </a:lnTo>
                <a:lnTo>
                  <a:pt x="6" y="117"/>
                </a:lnTo>
                <a:lnTo>
                  <a:pt x="7" y="117"/>
                </a:lnTo>
                <a:lnTo>
                  <a:pt x="7" y="119"/>
                </a:lnTo>
                <a:lnTo>
                  <a:pt x="8" y="119"/>
                </a:lnTo>
                <a:lnTo>
                  <a:pt x="21" y="119"/>
                </a:lnTo>
                <a:lnTo>
                  <a:pt x="22" y="119"/>
                </a:lnTo>
                <a:lnTo>
                  <a:pt x="23" y="119"/>
                </a:lnTo>
                <a:lnTo>
                  <a:pt x="23" y="117"/>
                </a:lnTo>
                <a:lnTo>
                  <a:pt x="24" y="116"/>
                </a:lnTo>
                <a:lnTo>
                  <a:pt x="24" y="30"/>
                </a:lnTo>
                <a:lnTo>
                  <a:pt x="26" y="29"/>
                </a:lnTo>
                <a:lnTo>
                  <a:pt x="30" y="26"/>
                </a:lnTo>
                <a:lnTo>
                  <a:pt x="32" y="24"/>
                </a:lnTo>
                <a:lnTo>
                  <a:pt x="36" y="21"/>
                </a:lnTo>
                <a:lnTo>
                  <a:pt x="41" y="19"/>
                </a:lnTo>
                <a:lnTo>
                  <a:pt x="45" y="18"/>
                </a:lnTo>
                <a:lnTo>
                  <a:pt x="50" y="16"/>
                </a:lnTo>
                <a:lnTo>
                  <a:pt x="56" y="16"/>
                </a:lnTo>
                <a:lnTo>
                  <a:pt x="60" y="16"/>
                </a:lnTo>
                <a:lnTo>
                  <a:pt x="64" y="18"/>
                </a:lnTo>
                <a:lnTo>
                  <a:pt x="66" y="19"/>
                </a:lnTo>
                <a:lnTo>
                  <a:pt x="69" y="21"/>
                </a:lnTo>
                <a:lnTo>
                  <a:pt x="70" y="25"/>
                </a:lnTo>
                <a:lnTo>
                  <a:pt x="71" y="28"/>
                </a:lnTo>
                <a:lnTo>
                  <a:pt x="71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2" y="117"/>
                </a:lnTo>
                <a:lnTo>
                  <a:pt x="72" y="119"/>
                </a:lnTo>
                <a:lnTo>
                  <a:pt x="74" y="119"/>
                </a:lnTo>
                <a:lnTo>
                  <a:pt x="86" y="119"/>
                </a:lnTo>
                <a:lnTo>
                  <a:pt x="88" y="119"/>
                </a:lnTo>
                <a:lnTo>
                  <a:pt x="89" y="119"/>
                </a:lnTo>
                <a:lnTo>
                  <a:pt x="89" y="117"/>
                </a:lnTo>
                <a:lnTo>
                  <a:pt x="89" y="116"/>
                </a:lnTo>
                <a:lnTo>
                  <a:pt x="89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" name="Freeform 119"/>
          <p:cNvSpPr>
            <a:spLocks noEditPoints="1"/>
          </p:cNvSpPr>
          <p:nvPr/>
        </p:nvSpPr>
        <p:spPr bwMode="auto">
          <a:xfrm>
            <a:off x="8999538" y="1619250"/>
            <a:ext cx="50800" cy="65088"/>
          </a:xfrm>
          <a:custGeom>
            <a:avLst/>
            <a:gdLst>
              <a:gd name="T0" fmla="*/ 2147483647 w 96"/>
              <a:gd name="T1" fmla="*/ 2147483647 h 122"/>
              <a:gd name="T2" fmla="*/ 2147483647 w 96"/>
              <a:gd name="T3" fmla="*/ 2147483647 h 122"/>
              <a:gd name="T4" fmla="*/ 2147483647 w 96"/>
              <a:gd name="T5" fmla="*/ 1518506241 h 122"/>
              <a:gd name="T6" fmla="*/ 2147483647 w 96"/>
              <a:gd name="T7" fmla="*/ 455694426 h 122"/>
              <a:gd name="T8" fmla="*/ 2147483647 w 96"/>
              <a:gd name="T9" fmla="*/ 0 h 122"/>
              <a:gd name="T10" fmla="*/ 2147483647 w 96"/>
              <a:gd name="T11" fmla="*/ 0 h 122"/>
              <a:gd name="T12" fmla="*/ 2147483647 w 96"/>
              <a:gd name="T13" fmla="*/ 455694426 h 122"/>
              <a:gd name="T14" fmla="*/ 2147483647 w 96"/>
              <a:gd name="T15" fmla="*/ 1518506241 h 122"/>
              <a:gd name="T16" fmla="*/ 889055033 w 96"/>
              <a:gd name="T17" fmla="*/ 2147483647 h 122"/>
              <a:gd name="T18" fmla="*/ 148129096 w 96"/>
              <a:gd name="T19" fmla="*/ 2147483647 h 122"/>
              <a:gd name="T20" fmla="*/ 148129096 w 96"/>
              <a:gd name="T21" fmla="*/ 2147483647 h 122"/>
              <a:gd name="T22" fmla="*/ 889055033 w 96"/>
              <a:gd name="T23" fmla="*/ 2147483647 h 122"/>
              <a:gd name="T24" fmla="*/ 2147483647 w 96"/>
              <a:gd name="T25" fmla="*/ 2147483647 h 122"/>
              <a:gd name="T26" fmla="*/ 2147483647 w 96"/>
              <a:gd name="T27" fmla="*/ 2147483647 h 122"/>
              <a:gd name="T28" fmla="*/ 2147483647 w 96"/>
              <a:gd name="T29" fmla="*/ 2147483647 h 122"/>
              <a:gd name="T30" fmla="*/ 2147483647 w 96"/>
              <a:gd name="T31" fmla="*/ 2147483647 h 122"/>
              <a:gd name="T32" fmla="*/ 2147483647 w 96"/>
              <a:gd name="T33" fmla="*/ 2147483647 h 122"/>
              <a:gd name="T34" fmla="*/ 2147483647 w 96"/>
              <a:gd name="T35" fmla="*/ 2147483647 h 122"/>
              <a:gd name="T36" fmla="*/ 2147483647 w 96"/>
              <a:gd name="T37" fmla="*/ 2147483647 h 122"/>
              <a:gd name="T38" fmla="*/ 2147483647 w 96"/>
              <a:gd name="T39" fmla="*/ 2147483647 h 122"/>
              <a:gd name="T40" fmla="*/ 2147483647 w 96"/>
              <a:gd name="T41" fmla="*/ 2147483647 h 122"/>
              <a:gd name="T42" fmla="*/ 2147483647 w 96"/>
              <a:gd name="T43" fmla="*/ 2147483647 h 122"/>
              <a:gd name="T44" fmla="*/ 2147483647 w 96"/>
              <a:gd name="T45" fmla="*/ 2147483647 h 122"/>
              <a:gd name="T46" fmla="*/ 2147483647 w 96"/>
              <a:gd name="T47" fmla="*/ 2147483647 h 122"/>
              <a:gd name="T48" fmla="*/ 2147483647 w 96"/>
              <a:gd name="T49" fmla="*/ 2147483647 h 122"/>
              <a:gd name="T50" fmla="*/ 2147483647 w 96"/>
              <a:gd name="T51" fmla="*/ 2147483647 h 122"/>
              <a:gd name="T52" fmla="*/ 2147483647 w 96"/>
              <a:gd name="T53" fmla="*/ 2147483647 h 122"/>
              <a:gd name="T54" fmla="*/ 2147483647 w 96"/>
              <a:gd name="T55" fmla="*/ 2147483647 h 122"/>
              <a:gd name="T56" fmla="*/ 2147483647 w 96"/>
              <a:gd name="T57" fmla="*/ 2147483647 h 122"/>
              <a:gd name="T58" fmla="*/ 2147483647 w 96"/>
              <a:gd name="T59" fmla="*/ 2147483647 h 122"/>
              <a:gd name="T60" fmla="*/ 2147483647 w 96"/>
              <a:gd name="T61" fmla="*/ 2147483647 h 122"/>
              <a:gd name="T62" fmla="*/ 2147483647 w 96"/>
              <a:gd name="T63" fmla="*/ 2147483647 h 122"/>
              <a:gd name="T64" fmla="*/ 2147483647 w 96"/>
              <a:gd name="T65" fmla="*/ 2147483647 h 122"/>
              <a:gd name="T66" fmla="*/ 2147483647 w 96"/>
              <a:gd name="T67" fmla="*/ 2147483647 h 122"/>
              <a:gd name="T68" fmla="*/ 2147483647 w 96"/>
              <a:gd name="T69" fmla="*/ 2147483647 h 122"/>
              <a:gd name="T70" fmla="*/ 2147483647 w 96"/>
              <a:gd name="T71" fmla="*/ 2147483647 h 122"/>
              <a:gd name="T72" fmla="*/ 2147483647 w 96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2">
                <a:moveTo>
                  <a:pt x="96" y="61"/>
                </a:moveTo>
                <a:lnTo>
                  <a:pt x="96" y="48"/>
                </a:lnTo>
                <a:lnTo>
                  <a:pt x="93" y="37"/>
                </a:lnTo>
                <a:lnTo>
                  <a:pt x="89" y="26"/>
                </a:lnTo>
                <a:lnTo>
                  <a:pt x="84" y="18"/>
                </a:lnTo>
                <a:lnTo>
                  <a:pt x="78" y="10"/>
                </a:lnTo>
                <a:lnTo>
                  <a:pt x="70" y="5"/>
                </a:lnTo>
                <a:lnTo>
                  <a:pt x="65" y="3"/>
                </a:lnTo>
                <a:lnTo>
                  <a:pt x="60" y="1"/>
                </a:lnTo>
                <a:lnTo>
                  <a:pt x="55" y="0"/>
                </a:lnTo>
                <a:lnTo>
                  <a:pt x="49" y="0"/>
                </a:lnTo>
                <a:lnTo>
                  <a:pt x="43" y="0"/>
                </a:lnTo>
                <a:lnTo>
                  <a:pt x="36" y="1"/>
                </a:lnTo>
                <a:lnTo>
                  <a:pt x="31" y="3"/>
                </a:lnTo>
                <a:lnTo>
                  <a:pt x="26" y="5"/>
                </a:lnTo>
                <a:lnTo>
                  <a:pt x="19" y="10"/>
                </a:lnTo>
                <a:lnTo>
                  <a:pt x="11" y="18"/>
                </a:lnTo>
                <a:lnTo>
                  <a:pt x="6" y="28"/>
                </a:lnTo>
                <a:lnTo>
                  <a:pt x="3" y="38"/>
                </a:lnTo>
                <a:lnTo>
                  <a:pt x="1" y="49"/>
                </a:lnTo>
                <a:lnTo>
                  <a:pt x="0" y="62"/>
                </a:lnTo>
                <a:lnTo>
                  <a:pt x="1" y="74"/>
                </a:lnTo>
                <a:lnTo>
                  <a:pt x="3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2"/>
                </a:lnTo>
                <a:lnTo>
                  <a:pt x="26" y="117"/>
                </a:lnTo>
                <a:lnTo>
                  <a:pt x="30" y="119"/>
                </a:lnTo>
                <a:lnTo>
                  <a:pt x="35" y="121"/>
                </a:lnTo>
                <a:lnTo>
                  <a:pt x="41" y="121"/>
                </a:lnTo>
                <a:lnTo>
                  <a:pt x="46" y="122"/>
                </a:lnTo>
                <a:lnTo>
                  <a:pt x="53" y="121"/>
                </a:lnTo>
                <a:lnTo>
                  <a:pt x="59" y="121"/>
                </a:lnTo>
                <a:lnTo>
                  <a:pt x="64" y="119"/>
                </a:lnTo>
                <a:lnTo>
                  <a:pt x="69" y="117"/>
                </a:lnTo>
                <a:lnTo>
                  <a:pt x="78" y="111"/>
                </a:lnTo>
                <a:lnTo>
                  <a:pt x="84" y="103"/>
                </a:lnTo>
                <a:lnTo>
                  <a:pt x="89" y="95"/>
                </a:lnTo>
                <a:lnTo>
                  <a:pt x="93" y="85"/>
                </a:lnTo>
                <a:lnTo>
                  <a:pt x="96" y="72"/>
                </a:lnTo>
                <a:lnTo>
                  <a:pt x="96" y="61"/>
                </a:lnTo>
                <a:close/>
                <a:moveTo>
                  <a:pt x="49" y="107"/>
                </a:moveTo>
                <a:lnTo>
                  <a:pt x="41" y="106"/>
                </a:lnTo>
                <a:lnTo>
                  <a:pt x="35" y="103"/>
                </a:lnTo>
                <a:lnTo>
                  <a:pt x="30" y="100"/>
                </a:lnTo>
                <a:lnTo>
                  <a:pt x="26" y="93"/>
                </a:lnTo>
                <a:lnTo>
                  <a:pt x="24" y="86"/>
                </a:lnTo>
                <a:lnTo>
                  <a:pt x="21" y="78"/>
                </a:lnTo>
                <a:lnTo>
                  <a:pt x="20" y="69"/>
                </a:lnTo>
                <a:lnTo>
                  <a:pt x="20" y="59"/>
                </a:lnTo>
                <a:lnTo>
                  <a:pt x="20" y="50"/>
                </a:lnTo>
                <a:lnTo>
                  <a:pt x="21" y="43"/>
                </a:lnTo>
                <a:lnTo>
                  <a:pt x="24" y="35"/>
                </a:lnTo>
                <a:lnTo>
                  <a:pt x="26" y="28"/>
                </a:lnTo>
                <a:lnTo>
                  <a:pt x="30" y="23"/>
                </a:lnTo>
                <a:lnTo>
                  <a:pt x="35" y="19"/>
                </a:lnTo>
                <a:lnTo>
                  <a:pt x="40" y="16"/>
                </a:lnTo>
                <a:lnTo>
                  <a:pt x="48" y="15"/>
                </a:lnTo>
                <a:lnTo>
                  <a:pt x="55" y="16"/>
                </a:lnTo>
                <a:lnTo>
                  <a:pt x="61" y="19"/>
                </a:lnTo>
                <a:lnTo>
                  <a:pt x="67" y="23"/>
                </a:lnTo>
                <a:lnTo>
                  <a:pt x="70" y="29"/>
                </a:lnTo>
                <a:lnTo>
                  <a:pt x="73" y="35"/>
                </a:lnTo>
                <a:lnTo>
                  <a:pt x="74" y="43"/>
                </a:lnTo>
                <a:lnTo>
                  <a:pt x="75" y="52"/>
                </a:lnTo>
                <a:lnTo>
                  <a:pt x="77" y="61"/>
                </a:lnTo>
                <a:lnTo>
                  <a:pt x="75" y="69"/>
                </a:lnTo>
                <a:lnTo>
                  <a:pt x="74" y="80"/>
                </a:lnTo>
                <a:lnTo>
                  <a:pt x="73" y="87"/>
                </a:lnTo>
                <a:lnTo>
                  <a:pt x="70" y="93"/>
                </a:lnTo>
                <a:lnTo>
                  <a:pt x="67" y="100"/>
                </a:lnTo>
                <a:lnTo>
                  <a:pt x="61" y="103"/>
                </a:lnTo>
                <a:lnTo>
                  <a:pt x="55" y="106"/>
                </a:lnTo>
                <a:lnTo>
                  <a:pt x="49" y="10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0" name="Freeform 120"/>
          <p:cNvSpPr>
            <a:spLocks/>
          </p:cNvSpPr>
          <p:nvPr/>
        </p:nvSpPr>
        <p:spPr bwMode="auto">
          <a:xfrm>
            <a:off x="9059863" y="1620838"/>
            <a:ext cx="52387" cy="61912"/>
          </a:xfrm>
          <a:custGeom>
            <a:avLst/>
            <a:gdLst>
              <a:gd name="T0" fmla="*/ 2147483647 w 100"/>
              <a:gd name="T1" fmla="*/ 1126568961 h 119"/>
              <a:gd name="T2" fmla="*/ 2147483647 w 100"/>
              <a:gd name="T3" fmla="*/ 985815411 h 119"/>
              <a:gd name="T4" fmla="*/ 2147483647 w 100"/>
              <a:gd name="T5" fmla="*/ 985815411 h 119"/>
              <a:gd name="T6" fmla="*/ 2147483647 w 100"/>
              <a:gd name="T7" fmla="*/ 985815411 h 119"/>
              <a:gd name="T8" fmla="*/ 2147483647 w 100"/>
              <a:gd name="T9" fmla="*/ 704037771 h 119"/>
              <a:gd name="T10" fmla="*/ 2147483647 w 100"/>
              <a:gd name="T11" fmla="*/ 704037771 h 119"/>
              <a:gd name="T12" fmla="*/ 2147483647 w 100"/>
              <a:gd name="T13" fmla="*/ 704037771 h 119"/>
              <a:gd name="T14" fmla="*/ 2147483647 w 100"/>
              <a:gd name="T15" fmla="*/ 563284741 h 119"/>
              <a:gd name="T16" fmla="*/ 2147483647 w 100"/>
              <a:gd name="T17" fmla="*/ 281777640 h 119"/>
              <a:gd name="T18" fmla="*/ 2147483647 w 100"/>
              <a:gd name="T19" fmla="*/ 281777640 h 119"/>
              <a:gd name="T20" fmla="*/ 2147483647 w 100"/>
              <a:gd name="T21" fmla="*/ 281777640 h 119"/>
              <a:gd name="T22" fmla="*/ 2147483647 w 100"/>
              <a:gd name="T23" fmla="*/ 0 h 119"/>
              <a:gd name="T24" fmla="*/ 2147483647 w 100"/>
              <a:gd name="T25" fmla="*/ 0 h 119"/>
              <a:gd name="T26" fmla="*/ 2147483647 w 100"/>
              <a:gd name="T27" fmla="*/ 0 h 119"/>
              <a:gd name="T28" fmla="*/ 2147483647 w 100"/>
              <a:gd name="T29" fmla="*/ 281777640 h 119"/>
              <a:gd name="T30" fmla="*/ 2147483647 w 100"/>
              <a:gd name="T31" fmla="*/ 281777640 h 119"/>
              <a:gd name="T32" fmla="*/ 2147483647 w 100"/>
              <a:gd name="T33" fmla="*/ 422531191 h 119"/>
              <a:gd name="T34" fmla="*/ 2147483647 w 100"/>
              <a:gd name="T35" fmla="*/ 2147483647 h 119"/>
              <a:gd name="T36" fmla="*/ 2147483647 w 100"/>
              <a:gd name="T37" fmla="*/ 2147483647 h 119"/>
              <a:gd name="T38" fmla="*/ 2147483647 w 100"/>
              <a:gd name="T39" fmla="*/ 2147483647 h 119"/>
              <a:gd name="T40" fmla="*/ 2147483647 w 100"/>
              <a:gd name="T41" fmla="*/ 2147483647 h 119"/>
              <a:gd name="T42" fmla="*/ 2147483647 w 100"/>
              <a:gd name="T43" fmla="*/ 2147483647 h 119"/>
              <a:gd name="T44" fmla="*/ 2147483647 w 100"/>
              <a:gd name="T45" fmla="*/ 2147483647 h 119"/>
              <a:gd name="T46" fmla="*/ 2147483647 w 100"/>
              <a:gd name="T47" fmla="*/ 2147483647 h 119"/>
              <a:gd name="T48" fmla="*/ 2147483647 w 100"/>
              <a:gd name="T49" fmla="*/ 2147483647 h 119"/>
              <a:gd name="T50" fmla="*/ 2147483647 w 100"/>
              <a:gd name="T51" fmla="*/ 2147483647 h 119"/>
              <a:gd name="T52" fmla="*/ 2147483647 w 100"/>
              <a:gd name="T53" fmla="*/ 422531191 h 119"/>
              <a:gd name="T54" fmla="*/ 2147483647 w 100"/>
              <a:gd name="T55" fmla="*/ 281777640 h 119"/>
              <a:gd name="T56" fmla="*/ 2147483647 w 100"/>
              <a:gd name="T57" fmla="*/ 281777640 h 119"/>
              <a:gd name="T58" fmla="*/ 2147483647 w 100"/>
              <a:gd name="T59" fmla="*/ 0 h 119"/>
              <a:gd name="T60" fmla="*/ 2147483647 w 100"/>
              <a:gd name="T61" fmla="*/ 0 h 119"/>
              <a:gd name="T62" fmla="*/ 2147483647 w 100"/>
              <a:gd name="T63" fmla="*/ 0 h 119"/>
              <a:gd name="T64" fmla="*/ 2012741544 w 100"/>
              <a:gd name="T65" fmla="*/ 281777640 h 119"/>
              <a:gd name="T66" fmla="*/ 2012741544 w 100"/>
              <a:gd name="T67" fmla="*/ 281777640 h 119"/>
              <a:gd name="T68" fmla="*/ 287613012 w 100"/>
              <a:gd name="T69" fmla="*/ 563284741 h 119"/>
              <a:gd name="T70" fmla="*/ 0 w 100"/>
              <a:gd name="T71" fmla="*/ 563284741 h 119"/>
              <a:gd name="T72" fmla="*/ 0 w 100"/>
              <a:gd name="T73" fmla="*/ 704037771 h 119"/>
              <a:gd name="T74" fmla="*/ 0 w 100"/>
              <a:gd name="T75" fmla="*/ 704037771 h 119"/>
              <a:gd name="T76" fmla="*/ 0 w 100"/>
              <a:gd name="T77" fmla="*/ 985815411 h 119"/>
              <a:gd name="T78" fmla="*/ 0 w 100"/>
              <a:gd name="T79" fmla="*/ 985815411 h 119"/>
              <a:gd name="T80" fmla="*/ 0 w 100"/>
              <a:gd name="T81" fmla="*/ 985815411 h 119"/>
              <a:gd name="T82" fmla="*/ 0 w 100"/>
              <a:gd name="T83" fmla="*/ 1126568961 h 119"/>
              <a:gd name="T84" fmla="*/ 0 w 100"/>
              <a:gd name="T85" fmla="*/ 1126568961 h 119"/>
              <a:gd name="T86" fmla="*/ 2147483647 w 100"/>
              <a:gd name="T87" fmla="*/ 2147483647 h 119"/>
              <a:gd name="T88" fmla="*/ 2147483647 w 100"/>
              <a:gd name="T89" fmla="*/ 2147483647 h 119"/>
              <a:gd name="T90" fmla="*/ 2147483647 w 100"/>
              <a:gd name="T91" fmla="*/ 2147483647 h 119"/>
              <a:gd name="T92" fmla="*/ 2147483647 w 100"/>
              <a:gd name="T93" fmla="*/ 2147483647 h 119"/>
              <a:gd name="T94" fmla="*/ 2147483647 w 100"/>
              <a:gd name="T95" fmla="*/ 2147483647 h 119"/>
              <a:gd name="T96" fmla="*/ 2147483647 w 100"/>
              <a:gd name="T97" fmla="*/ 2147483647 h 119"/>
              <a:gd name="T98" fmla="*/ 2147483647 w 100"/>
              <a:gd name="T99" fmla="*/ 2147483647 h 119"/>
              <a:gd name="T100" fmla="*/ 2147483647 w 100"/>
              <a:gd name="T101" fmla="*/ 2147483647 h 119"/>
              <a:gd name="T102" fmla="*/ 2147483647 w 100"/>
              <a:gd name="T103" fmla="*/ 2147483647 h 11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0" h="119">
                <a:moveTo>
                  <a:pt x="99" y="8"/>
                </a:moveTo>
                <a:lnTo>
                  <a:pt x="100" y="8"/>
                </a:lnTo>
                <a:lnTo>
                  <a:pt x="100" y="7"/>
                </a:lnTo>
                <a:lnTo>
                  <a:pt x="100" y="5"/>
                </a:lnTo>
                <a:lnTo>
                  <a:pt x="99" y="5"/>
                </a:lnTo>
                <a:lnTo>
                  <a:pt x="99" y="4"/>
                </a:lnTo>
                <a:lnTo>
                  <a:pt x="97" y="4"/>
                </a:lnTo>
                <a:lnTo>
                  <a:pt x="86" y="2"/>
                </a:lnTo>
                <a:lnTo>
                  <a:pt x="85" y="2"/>
                </a:lnTo>
                <a:lnTo>
                  <a:pt x="85" y="0"/>
                </a:lnTo>
                <a:lnTo>
                  <a:pt x="84" y="0"/>
                </a:lnTo>
                <a:lnTo>
                  <a:pt x="82" y="0"/>
                </a:lnTo>
                <a:lnTo>
                  <a:pt x="82" y="2"/>
                </a:lnTo>
                <a:lnTo>
                  <a:pt x="82" y="3"/>
                </a:lnTo>
                <a:lnTo>
                  <a:pt x="53" y="81"/>
                </a:lnTo>
                <a:lnTo>
                  <a:pt x="53" y="82"/>
                </a:lnTo>
                <a:lnTo>
                  <a:pt x="52" y="85"/>
                </a:lnTo>
                <a:lnTo>
                  <a:pt x="52" y="86"/>
                </a:lnTo>
                <a:lnTo>
                  <a:pt x="51" y="89"/>
                </a:lnTo>
                <a:lnTo>
                  <a:pt x="51" y="90"/>
                </a:lnTo>
                <a:lnTo>
                  <a:pt x="49" y="91"/>
                </a:lnTo>
                <a:lnTo>
                  <a:pt x="49" y="94"/>
                </a:lnTo>
                <a:lnTo>
                  <a:pt x="49" y="96"/>
                </a:lnTo>
                <a:lnTo>
                  <a:pt x="48" y="96"/>
                </a:lnTo>
                <a:lnTo>
                  <a:pt x="48" y="94"/>
                </a:lnTo>
                <a:lnTo>
                  <a:pt x="48" y="92"/>
                </a:lnTo>
                <a:lnTo>
                  <a:pt x="47" y="90"/>
                </a:lnTo>
                <a:lnTo>
                  <a:pt x="47" y="89"/>
                </a:lnTo>
                <a:lnTo>
                  <a:pt x="46" y="86"/>
                </a:lnTo>
                <a:lnTo>
                  <a:pt x="46" y="85"/>
                </a:lnTo>
                <a:lnTo>
                  <a:pt x="44" y="82"/>
                </a:lnTo>
                <a:lnTo>
                  <a:pt x="44" y="81"/>
                </a:lnTo>
                <a:lnTo>
                  <a:pt x="18" y="3"/>
                </a:lnTo>
                <a:lnTo>
                  <a:pt x="18" y="2"/>
                </a:lnTo>
                <a:lnTo>
                  <a:pt x="17" y="2"/>
                </a:lnTo>
                <a:lnTo>
                  <a:pt x="17" y="0"/>
                </a:lnTo>
                <a:lnTo>
                  <a:pt x="15" y="0"/>
                </a:lnTo>
                <a:lnTo>
                  <a:pt x="15" y="2"/>
                </a:lnTo>
                <a:lnTo>
                  <a:pt x="14" y="2"/>
                </a:lnTo>
                <a:lnTo>
                  <a:pt x="2" y="4"/>
                </a:ln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0" y="8"/>
                </a:lnTo>
                <a:lnTo>
                  <a:pt x="41" y="118"/>
                </a:lnTo>
                <a:lnTo>
                  <a:pt x="42" y="119"/>
                </a:lnTo>
                <a:lnTo>
                  <a:pt x="43" y="119"/>
                </a:lnTo>
                <a:lnTo>
                  <a:pt x="53" y="119"/>
                </a:lnTo>
                <a:lnTo>
                  <a:pt x="55" y="119"/>
                </a:lnTo>
                <a:lnTo>
                  <a:pt x="56" y="119"/>
                </a:lnTo>
                <a:lnTo>
                  <a:pt x="56" y="118"/>
                </a:lnTo>
                <a:lnTo>
                  <a:pt x="99" y="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" name="Freeform 121"/>
          <p:cNvSpPr>
            <a:spLocks noEditPoints="1"/>
          </p:cNvSpPr>
          <p:nvPr/>
        </p:nvSpPr>
        <p:spPr bwMode="auto">
          <a:xfrm>
            <a:off x="9118600" y="1619250"/>
            <a:ext cx="47625" cy="65088"/>
          </a:xfrm>
          <a:custGeom>
            <a:avLst/>
            <a:gdLst>
              <a:gd name="T0" fmla="*/ 2147483647 w 88"/>
              <a:gd name="T1" fmla="*/ 2147483647 h 122"/>
              <a:gd name="T2" fmla="*/ 2147483647 w 88"/>
              <a:gd name="T3" fmla="*/ 759395567 h 122"/>
              <a:gd name="T4" fmla="*/ 2147483647 w 88"/>
              <a:gd name="T5" fmla="*/ 0 h 122"/>
              <a:gd name="T6" fmla="*/ 2147483647 w 88"/>
              <a:gd name="T7" fmla="*/ 455694426 h 122"/>
              <a:gd name="T8" fmla="*/ 1585121276 w 88"/>
              <a:gd name="T9" fmla="*/ 1214805100 h 122"/>
              <a:gd name="T10" fmla="*/ 951013884 w 88"/>
              <a:gd name="T11" fmla="*/ 1670499525 h 122"/>
              <a:gd name="T12" fmla="*/ 951013884 w 88"/>
              <a:gd name="T13" fmla="*/ 1974200667 h 122"/>
              <a:gd name="T14" fmla="*/ 1109467670 w 88"/>
              <a:gd name="T15" fmla="*/ 2125909058 h 122"/>
              <a:gd name="T16" fmla="*/ 1585121276 w 88"/>
              <a:gd name="T17" fmla="*/ 2147483647 h 122"/>
              <a:gd name="T18" fmla="*/ 1743574521 w 88"/>
              <a:gd name="T19" fmla="*/ 2147483647 h 122"/>
              <a:gd name="T20" fmla="*/ 1743574521 w 88"/>
              <a:gd name="T21" fmla="*/ 2147483647 h 122"/>
              <a:gd name="T22" fmla="*/ 2147483647 w 88"/>
              <a:gd name="T23" fmla="*/ 2147483647 h 122"/>
              <a:gd name="T24" fmla="*/ 2147483647 w 88"/>
              <a:gd name="T25" fmla="*/ 2147483647 h 122"/>
              <a:gd name="T26" fmla="*/ 2147483647 w 88"/>
              <a:gd name="T27" fmla="*/ 2147483647 h 122"/>
              <a:gd name="T28" fmla="*/ 2147483647 w 88"/>
              <a:gd name="T29" fmla="*/ 2147483647 h 122"/>
              <a:gd name="T30" fmla="*/ 2147483647 w 88"/>
              <a:gd name="T31" fmla="*/ 2147483647 h 122"/>
              <a:gd name="T32" fmla="*/ 2147483647 w 88"/>
              <a:gd name="T33" fmla="*/ 2147483647 h 122"/>
              <a:gd name="T34" fmla="*/ 2147483647 w 88"/>
              <a:gd name="T35" fmla="*/ 2147483647 h 122"/>
              <a:gd name="T36" fmla="*/ 2147483647 w 88"/>
              <a:gd name="T37" fmla="*/ 2147483647 h 122"/>
              <a:gd name="T38" fmla="*/ 792560638 w 88"/>
              <a:gd name="T39" fmla="*/ 2147483647 h 122"/>
              <a:gd name="T40" fmla="*/ 0 w 88"/>
              <a:gd name="T41" fmla="*/ 2147483647 h 122"/>
              <a:gd name="T42" fmla="*/ 792560638 w 88"/>
              <a:gd name="T43" fmla="*/ 2147483647 h 122"/>
              <a:gd name="T44" fmla="*/ 2147483647 w 88"/>
              <a:gd name="T45" fmla="*/ 2147483647 h 122"/>
              <a:gd name="T46" fmla="*/ 2147483647 w 88"/>
              <a:gd name="T47" fmla="*/ 2147483647 h 122"/>
              <a:gd name="T48" fmla="*/ 2147483647 w 88"/>
              <a:gd name="T49" fmla="*/ 2147483647 h 122"/>
              <a:gd name="T50" fmla="*/ 2147483647 w 88"/>
              <a:gd name="T51" fmla="*/ 2147483647 h 122"/>
              <a:gd name="T52" fmla="*/ 2147483647 w 88"/>
              <a:gd name="T53" fmla="*/ 2147483647 h 122"/>
              <a:gd name="T54" fmla="*/ 2147483647 w 88"/>
              <a:gd name="T55" fmla="*/ 2147483647 h 122"/>
              <a:gd name="T56" fmla="*/ 2147483647 w 88"/>
              <a:gd name="T57" fmla="*/ 2147483647 h 122"/>
              <a:gd name="T58" fmla="*/ 2147483647 w 88"/>
              <a:gd name="T59" fmla="*/ 2147483647 h 122"/>
              <a:gd name="T60" fmla="*/ 2147483647 w 88"/>
              <a:gd name="T61" fmla="*/ 2147483647 h 122"/>
              <a:gd name="T62" fmla="*/ 2147483647 w 88"/>
              <a:gd name="T63" fmla="*/ 2147483647 h 122"/>
              <a:gd name="T64" fmla="*/ 2147483647 w 88"/>
              <a:gd name="T65" fmla="*/ 2147483647 h 122"/>
              <a:gd name="T66" fmla="*/ 2147483647 w 88"/>
              <a:gd name="T67" fmla="*/ 2147483647 h 122"/>
              <a:gd name="T68" fmla="*/ 2147483647 w 88"/>
              <a:gd name="T69" fmla="*/ 2147483647 h 122"/>
              <a:gd name="T70" fmla="*/ 2147483647 w 88"/>
              <a:gd name="T71" fmla="*/ 2147483647 h 122"/>
              <a:gd name="T72" fmla="*/ 2147483647 w 88"/>
              <a:gd name="T73" fmla="*/ 2147483647 h 122"/>
              <a:gd name="T74" fmla="*/ 2147483647 w 88"/>
              <a:gd name="T75" fmla="*/ 2147483647 h 122"/>
              <a:gd name="T76" fmla="*/ 2147483647 w 88"/>
              <a:gd name="T77" fmla="*/ 2147483647 h 122"/>
              <a:gd name="T78" fmla="*/ 2147483647 w 88"/>
              <a:gd name="T79" fmla="*/ 2147483647 h 122"/>
              <a:gd name="T80" fmla="*/ 2147483647 w 88"/>
              <a:gd name="T81" fmla="*/ 2147483647 h 122"/>
              <a:gd name="T82" fmla="*/ 2147483647 w 88"/>
              <a:gd name="T83" fmla="*/ 2147483647 h 122"/>
              <a:gd name="T84" fmla="*/ 2147483647 w 88"/>
              <a:gd name="T85" fmla="*/ 2147483647 h 122"/>
              <a:gd name="T86" fmla="*/ 2147483647 w 88"/>
              <a:gd name="T87" fmla="*/ 2147483647 h 122"/>
              <a:gd name="T88" fmla="*/ 2147483647 w 88"/>
              <a:gd name="T89" fmla="*/ 2147483647 h 122"/>
              <a:gd name="T90" fmla="*/ 2147483647 w 88"/>
              <a:gd name="T91" fmla="*/ 2147483647 h 122"/>
              <a:gd name="T92" fmla="*/ 2147483647 w 88"/>
              <a:gd name="T93" fmla="*/ 2147483647 h 122"/>
              <a:gd name="T94" fmla="*/ 2147483647 w 88"/>
              <a:gd name="T95" fmla="*/ 2147483647 h 122"/>
              <a:gd name="T96" fmla="*/ 2147483647 w 88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8" h="122">
                <a:moveTo>
                  <a:pt x="80" y="34"/>
                </a:moveTo>
                <a:lnTo>
                  <a:pt x="80" y="26"/>
                </a:lnTo>
                <a:lnTo>
                  <a:pt x="79" y="20"/>
                </a:lnTo>
                <a:lnTo>
                  <a:pt x="77" y="14"/>
                </a:lnTo>
                <a:lnTo>
                  <a:pt x="73" y="9"/>
                </a:lnTo>
                <a:lnTo>
                  <a:pt x="68" y="5"/>
                </a:lnTo>
                <a:lnTo>
                  <a:pt x="61" y="3"/>
                </a:lnTo>
                <a:lnTo>
                  <a:pt x="53" y="0"/>
                </a:lnTo>
                <a:lnTo>
                  <a:pt x="44" y="0"/>
                </a:lnTo>
                <a:lnTo>
                  <a:pt x="37" y="0"/>
                </a:lnTo>
                <a:lnTo>
                  <a:pt x="31" y="1"/>
                </a:lnTo>
                <a:lnTo>
                  <a:pt x="25" y="3"/>
                </a:lnTo>
                <a:lnTo>
                  <a:pt x="20" y="4"/>
                </a:lnTo>
                <a:lnTo>
                  <a:pt x="13" y="6"/>
                </a:lnTo>
                <a:lnTo>
                  <a:pt x="10" y="8"/>
                </a:lnTo>
                <a:lnTo>
                  <a:pt x="7" y="9"/>
                </a:lnTo>
                <a:lnTo>
                  <a:pt x="6" y="11"/>
                </a:lnTo>
                <a:lnTo>
                  <a:pt x="6" y="13"/>
                </a:lnTo>
                <a:lnTo>
                  <a:pt x="7" y="14"/>
                </a:lnTo>
                <a:lnTo>
                  <a:pt x="10" y="23"/>
                </a:lnTo>
                <a:lnTo>
                  <a:pt x="11" y="23"/>
                </a:lnTo>
                <a:lnTo>
                  <a:pt x="11" y="24"/>
                </a:lnTo>
                <a:lnTo>
                  <a:pt x="12" y="24"/>
                </a:lnTo>
                <a:lnTo>
                  <a:pt x="13" y="24"/>
                </a:lnTo>
                <a:lnTo>
                  <a:pt x="15" y="23"/>
                </a:lnTo>
                <a:lnTo>
                  <a:pt x="17" y="21"/>
                </a:lnTo>
                <a:lnTo>
                  <a:pt x="21" y="20"/>
                </a:lnTo>
                <a:lnTo>
                  <a:pt x="25" y="19"/>
                </a:lnTo>
                <a:lnTo>
                  <a:pt x="30" y="18"/>
                </a:lnTo>
                <a:lnTo>
                  <a:pt x="35" y="16"/>
                </a:lnTo>
                <a:lnTo>
                  <a:pt x="41" y="16"/>
                </a:lnTo>
                <a:lnTo>
                  <a:pt x="46" y="16"/>
                </a:lnTo>
                <a:lnTo>
                  <a:pt x="51" y="18"/>
                </a:lnTo>
                <a:lnTo>
                  <a:pt x="55" y="19"/>
                </a:lnTo>
                <a:lnTo>
                  <a:pt x="58" y="21"/>
                </a:lnTo>
                <a:lnTo>
                  <a:pt x="60" y="25"/>
                </a:lnTo>
                <a:lnTo>
                  <a:pt x="61" y="29"/>
                </a:lnTo>
                <a:lnTo>
                  <a:pt x="63" y="33"/>
                </a:lnTo>
                <a:lnTo>
                  <a:pt x="63" y="38"/>
                </a:lnTo>
                <a:lnTo>
                  <a:pt x="63" y="47"/>
                </a:lnTo>
                <a:lnTo>
                  <a:pt x="55" y="47"/>
                </a:lnTo>
                <a:lnTo>
                  <a:pt x="46" y="47"/>
                </a:lnTo>
                <a:lnTo>
                  <a:pt x="36" y="49"/>
                </a:lnTo>
                <a:lnTo>
                  <a:pt x="25" y="52"/>
                </a:lnTo>
                <a:lnTo>
                  <a:pt x="20" y="54"/>
                </a:lnTo>
                <a:lnTo>
                  <a:pt x="16" y="57"/>
                </a:lnTo>
                <a:lnTo>
                  <a:pt x="11" y="61"/>
                </a:lnTo>
                <a:lnTo>
                  <a:pt x="7" y="64"/>
                </a:lnTo>
                <a:lnTo>
                  <a:pt x="5" y="69"/>
                </a:lnTo>
                <a:lnTo>
                  <a:pt x="2" y="74"/>
                </a:lnTo>
                <a:lnTo>
                  <a:pt x="0" y="81"/>
                </a:lnTo>
                <a:lnTo>
                  <a:pt x="0" y="88"/>
                </a:lnTo>
                <a:lnTo>
                  <a:pt x="0" y="96"/>
                </a:lnTo>
                <a:lnTo>
                  <a:pt x="2" y="102"/>
                </a:lnTo>
                <a:lnTo>
                  <a:pt x="5" y="109"/>
                </a:lnTo>
                <a:lnTo>
                  <a:pt x="8" y="114"/>
                </a:lnTo>
                <a:lnTo>
                  <a:pt x="12" y="117"/>
                </a:lnTo>
                <a:lnTo>
                  <a:pt x="17" y="120"/>
                </a:lnTo>
                <a:lnTo>
                  <a:pt x="24" y="121"/>
                </a:lnTo>
                <a:lnTo>
                  <a:pt x="31" y="122"/>
                </a:lnTo>
                <a:lnTo>
                  <a:pt x="37" y="121"/>
                </a:lnTo>
                <a:lnTo>
                  <a:pt x="44" y="120"/>
                </a:lnTo>
                <a:lnTo>
                  <a:pt x="50" y="117"/>
                </a:lnTo>
                <a:lnTo>
                  <a:pt x="54" y="115"/>
                </a:lnTo>
                <a:lnTo>
                  <a:pt x="59" y="112"/>
                </a:lnTo>
                <a:lnTo>
                  <a:pt x="61" y="110"/>
                </a:lnTo>
                <a:lnTo>
                  <a:pt x="64" y="107"/>
                </a:lnTo>
                <a:lnTo>
                  <a:pt x="65" y="106"/>
                </a:lnTo>
                <a:lnTo>
                  <a:pt x="65" y="107"/>
                </a:lnTo>
                <a:lnTo>
                  <a:pt x="67" y="110"/>
                </a:lnTo>
                <a:lnTo>
                  <a:pt x="68" y="112"/>
                </a:lnTo>
                <a:lnTo>
                  <a:pt x="69" y="115"/>
                </a:lnTo>
                <a:lnTo>
                  <a:pt x="70" y="117"/>
                </a:lnTo>
                <a:lnTo>
                  <a:pt x="72" y="120"/>
                </a:lnTo>
                <a:lnTo>
                  <a:pt x="73" y="121"/>
                </a:lnTo>
                <a:lnTo>
                  <a:pt x="74" y="122"/>
                </a:lnTo>
                <a:lnTo>
                  <a:pt x="75" y="122"/>
                </a:lnTo>
                <a:lnTo>
                  <a:pt x="75" y="121"/>
                </a:lnTo>
                <a:lnTo>
                  <a:pt x="77" y="121"/>
                </a:lnTo>
                <a:lnTo>
                  <a:pt x="85" y="115"/>
                </a:lnTo>
                <a:lnTo>
                  <a:pt x="87" y="115"/>
                </a:lnTo>
                <a:lnTo>
                  <a:pt x="88" y="115"/>
                </a:lnTo>
                <a:lnTo>
                  <a:pt x="88" y="114"/>
                </a:lnTo>
                <a:lnTo>
                  <a:pt x="88" y="112"/>
                </a:lnTo>
                <a:lnTo>
                  <a:pt x="87" y="112"/>
                </a:lnTo>
                <a:lnTo>
                  <a:pt x="87" y="111"/>
                </a:lnTo>
                <a:lnTo>
                  <a:pt x="85" y="110"/>
                </a:lnTo>
                <a:lnTo>
                  <a:pt x="85" y="109"/>
                </a:lnTo>
                <a:lnTo>
                  <a:pt x="84" y="107"/>
                </a:lnTo>
                <a:lnTo>
                  <a:pt x="84" y="106"/>
                </a:lnTo>
                <a:lnTo>
                  <a:pt x="83" y="105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2" y="96"/>
                </a:lnTo>
                <a:lnTo>
                  <a:pt x="80" y="93"/>
                </a:lnTo>
                <a:lnTo>
                  <a:pt x="80" y="90"/>
                </a:lnTo>
                <a:lnTo>
                  <a:pt x="80" y="86"/>
                </a:lnTo>
                <a:lnTo>
                  <a:pt x="80" y="81"/>
                </a:lnTo>
                <a:lnTo>
                  <a:pt x="80" y="34"/>
                </a:lnTo>
                <a:close/>
                <a:moveTo>
                  <a:pt x="63" y="92"/>
                </a:moveTo>
                <a:lnTo>
                  <a:pt x="60" y="93"/>
                </a:lnTo>
                <a:lnTo>
                  <a:pt x="58" y="96"/>
                </a:lnTo>
                <a:lnTo>
                  <a:pt x="55" y="98"/>
                </a:lnTo>
                <a:lnTo>
                  <a:pt x="51" y="101"/>
                </a:lnTo>
                <a:lnTo>
                  <a:pt x="48" y="103"/>
                </a:lnTo>
                <a:lnTo>
                  <a:pt x="44" y="105"/>
                </a:lnTo>
                <a:lnTo>
                  <a:pt x="40" y="106"/>
                </a:lnTo>
                <a:lnTo>
                  <a:pt x="35" y="107"/>
                </a:lnTo>
                <a:lnTo>
                  <a:pt x="31" y="106"/>
                </a:lnTo>
                <a:lnTo>
                  <a:pt x="27" y="105"/>
                </a:lnTo>
                <a:lnTo>
                  <a:pt x="24" y="103"/>
                </a:lnTo>
                <a:lnTo>
                  <a:pt x="21" y="101"/>
                </a:lnTo>
                <a:lnTo>
                  <a:pt x="20" y="97"/>
                </a:lnTo>
                <a:lnTo>
                  <a:pt x="19" y="93"/>
                </a:lnTo>
                <a:lnTo>
                  <a:pt x="17" y="90"/>
                </a:lnTo>
                <a:lnTo>
                  <a:pt x="17" y="87"/>
                </a:lnTo>
                <a:lnTo>
                  <a:pt x="19" y="82"/>
                </a:lnTo>
                <a:lnTo>
                  <a:pt x="19" y="78"/>
                </a:lnTo>
                <a:lnTo>
                  <a:pt x="21" y="74"/>
                </a:lnTo>
                <a:lnTo>
                  <a:pt x="24" y="72"/>
                </a:lnTo>
                <a:lnTo>
                  <a:pt x="29" y="68"/>
                </a:lnTo>
                <a:lnTo>
                  <a:pt x="36" y="64"/>
                </a:lnTo>
                <a:lnTo>
                  <a:pt x="44" y="63"/>
                </a:lnTo>
                <a:lnTo>
                  <a:pt x="51" y="62"/>
                </a:lnTo>
                <a:lnTo>
                  <a:pt x="58" y="62"/>
                </a:lnTo>
                <a:lnTo>
                  <a:pt x="63" y="61"/>
                </a:lnTo>
                <a:lnTo>
                  <a:pt x="63" y="92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2" name="Freeform 122"/>
          <p:cNvSpPr>
            <a:spLocks/>
          </p:cNvSpPr>
          <p:nvPr/>
        </p:nvSpPr>
        <p:spPr bwMode="auto">
          <a:xfrm>
            <a:off x="9174163" y="1600200"/>
            <a:ext cx="42862" cy="84138"/>
          </a:xfrm>
          <a:custGeom>
            <a:avLst/>
            <a:gdLst>
              <a:gd name="T0" fmla="*/ 2147483647 w 81"/>
              <a:gd name="T1" fmla="*/ 2147483647 h 159"/>
              <a:gd name="T2" fmla="*/ 2147483647 w 81"/>
              <a:gd name="T3" fmla="*/ 2147483647 h 159"/>
              <a:gd name="T4" fmla="*/ 2147483647 w 81"/>
              <a:gd name="T5" fmla="*/ 2147483647 h 159"/>
              <a:gd name="T6" fmla="*/ 2147483647 w 81"/>
              <a:gd name="T7" fmla="*/ 2147483647 h 159"/>
              <a:gd name="T8" fmla="*/ 2147483647 w 81"/>
              <a:gd name="T9" fmla="*/ 2147483647 h 159"/>
              <a:gd name="T10" fmla="*/ 2147483647 w 81"/>
              <a:gd name="T11" fmla="*/ 2147483647 h 159"/>
              <a:gd name="T12" fmla="*/ 2147483647 w 81"/>
              <a:gd name="T13" fmla="*/ 2147483647 h 159"/>
              <a:gd name="T14" fmla="*/ 2147483647 w 81"/>
              <a:gd name="T15" fmla="*/ 2147483647 h 159"/>
              <a:gd name="T16" fmla="*/ 2147483647 w 81"/>
              <a:gd name="T17" fmla="*/ 2147483647 h 159"/>
              <a:gd name="T18" fmla="*/ 2147483647 w 81"/>
              <a:gd name="T19" fmla="*/ 2147483647 h 159"/>
              <a:gd name="T20" fmla="*/ 2147483647 w 81"/>
              <a:gd name="T21" fmla="*/ 2147483647 h 159"/>
              <a:gd name="T22" fmla="*/ 2147483647 w 81"/>
              <a:gd name="T23" fmla="*/ 2147483647 h 159"/>
              <a:gd name="T24" fmla="*/ 2147483647 w 81"/>
              <a:gd name="T25" fmla="*/ 2147483647 h 159"/>
              <a:gd name="T26" fmla="*/ 2147483647 w 81"/>
              <a:gd name="T27" fmla="*/ 2147483647 h 159"/>
              <a:gd name="T28" fmla="*/ 2147483647 w 81"/>
              <a:gd name="T29" fmla="*/ 2147483647 h 159"/>
              <a:gd name="T30" fmla="*/ 2147483647 w 81"/>
              <a:gd name="T31" fmla="*/ 2147483647 h 159"/>
              <a:gd name="T32" fmla="*/ 2147483647 w 81"/>
              <a:gd name="T33" fmla="*/ 2147483647 h 159"/>
              <a:gd name="T34" fmla="*/ 2147483647 w 81"/>
              <a:gd name="T35" fmla="*/ 444673034 h 159"/>
              <a:gd name="T36" fmla="*/ 2147483647 w 81"/>
              <a:gd name="T37" fmla="*/ 296262069 h 159"/>
              <a:gd name="T38" fmla="*/ 2147483647 w 81"/>
              <a:gd name="T39" fmla="*/ 0 h 159"/>
              <a:gd name="T40" fmla="*/ 2147483647 w 81"/>
              <a:gd name="T41" fmla="*/ 0 h 159"/>
              <a:gd name="T42" fmla="*/ 2147483647 w 81"/>
              <a:gd name="T43" fmla="*/ 0 h 159"/>
              <a:gd name="T44" fmla="*/ 2147483647 w 81"/>
              <a:gd name="T45" fmla="*/ 0 h 159"/>
              <a:gd name="T46" fmla="*/ 2147483647 w 81"/>
              <a:gd name="T47" fmla="*/ 740934574 h 159"/>
              <a:gd name="T48" fmla="*/ 2147483647 w 81"/>
              <a:gd name="T49" fmla="*/ 740934574 h 159"/>
              <a:gd name="T50" fmla="*/ 2147483647 w 81"/>
              <a:gd name="T51" fmla="*/ 1037196643 h 159"/>
              <a:gd name="T52" fmla="*/ 444377341 w 81"/>
              <a:gd name="T53" fmla="*/ 2147483647 h 159"/>
              <a:gd name="T54" fmla="*/ 148125780 w 81"/>
              <a:gd name="T55" fmla="*/ 2147483647 h 159"/>
              <a:gd name="T56" fmla="*/ 0 w 81"/>
              <a:gd name="T57" fmla="*/ 2147483647 h 159"/>
              <a:gd name="T58" fmla="*/ 0 w 81"/>
              <a:gd name="T59" fmla="*/ 2147483647 h 159"/>
              <a:gd name="T60" fmla="*/ 0 w 81"/>
              <a:gd name="T61" fmla="*/ 2147483647 h 159"/>
              <a:gd name="T62" fmla="*/ 148125780 w 81"/>
              <a:gd name="T63" fmla="*/ 2147483647 h 159"/>
              <a:gd name="T64" fmla="*/ 2147483647 w 81"/>
              <a:gd name="T65" fmla="*/ 2147483647 h 159"/>
              <a:gd name="T66" fmla="*/ 2147483647 w 81"/>
              <a:gd name="T67" fmla="*/ 2147483647 h 159"/>
              <a:gd name="T68" fmla="*/ 2147483647 w 81"/>
              <a:gd name="T69" fmla="*/ 2147483647 h 159"/>
              <a:gd name="T70" fmla="*/ 2147483647 w 81"/>
              <a:gd name="T71" fmla="*/ 2147483647 h 159"/>
              <a:gd name="T72" fmla="*/ 2147483647 w 81"/>
              <a:gd name="T73" fmla="*/ 2147483647 h 159"/>
              <a:gd name="T74" fmla="*/ 2147483647 w 81"/>
              <a:gd name="T75" fmla="*/ 2147483647 h 159"/>
              <a:gd name="T76" fmla="*/ 2147483647 w 81"/>
              <a:gd name="T77" fmla="*/ 2147483647 h 159"/>
              <a:gd name="T78" fmla="*/ 2147483647 w 81"/>
              <a:gd name="T79" fmla="*/ 2147483647 h 159"/>
              <a:gd name="T80" fmla="*/ 2147483647 w 81"/>
              <a:gd name="T81" fmla="*/ 2147483647 h 159"/>
              <a:gd name="T82" fmla="*/ 2147483647 w 81"/>
              <a:gd name="T83" fmla="*/ 2147483647 h 159"/>
              <a:gd name="T84" fmla="*/ 2147483647 w 81"/>
              <a:gd name="T85" fmla="*/ 2147483647 h 159"/>
              <a:gd name="T86" fmla="*/ 2147483647 w 81"/>
              <a:gd name="T87" fmla="*/ 2147483647 h 15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1" h="159">
                <a:moveTo>
                  <a:pt x="77" y="138"/>
                </a:moveTo>
                <a:lnTo>
                  <a:pt x="77" y="138"/>
                </a:lnTo>
                <a:lnTo>
                  <a:pt x="77" y="137"/>
                </a:lnTo>
                <a:lnTo>
                  <a:pt x="76" y="137"/>
                </a:lnTo>
                <a:lnTo>
                  <a:pt x="75" y="137"/>
                </a:lnTo>
                <a:lnTo>
                  <a:pt x="73" y="137"/>
                </a:lnTo>
                <a:lnTo>
                  <a:pt x="71" y="138"/>
                </a:lnTo>
                <a:lnTo>
                  <a:pt x="68" y="139"/>
                </a:lnTo>
                <a:lnTo>
                  <a:pt x="65" y="140"/>
                </a:lnTo>
                <a:lnTo>
                  <a:pt x="61" y="142"/>
                </a:lnTo>
                <a:lnTo>
                  <a:pt x="57" y="143"/>
                </a:lnTo>
                <a:lnTo>
                  <a:pt x="53" y="143"/>
                </a:lnTo>
                <a:lnTo>
                  <a:pt x="48" y="142"/>
                </a:lnTo>
                <a:lnTo>
                  <a:pt x="44" y="140"/>
                </a:lnTo>
                <a:lnTo>
                  <a:pt x="42" y="139"/>
                </a:lnTo>
                <a:lnTo>
                  <a:pt x="41" y="137"/>
                </a:lnTo>
                <a:lnTo>
                  <a:pt x="39" y="134"/>
                </a:lnTo>
                <a:lnTo>
                  <a:pt x="39" y="130"/>
                </a:lnTo>
                <a:lnTo>
                  <a:pt x="38" y="127"/>
                </a:lnTo>
                <a:lnTo>
                  <a:pt x="38" y="123"/>
                </a:lnTo>
                <a:lnTo>
                  <a:pt x="38" y="55"/>
                </a:lnTo>
                <a:lnTo>
                  <a:pt x="71" y="55"/>
                </a:lnTo>
                <a:lnTo>
                  <a:pt x="72" y="55"/>
                </a:lnTo>
                <a:lnTo>
                  <a:pt x="73" y="53"/>
                </a:lnTo>
                <a:lnTo>
                  <a:pt x="76" y="43"/>
                </a:lnTo>
                <a:lnTo>
                  <a:pt x="77" y="43"/>
                </a:lnTo>
                <a:lnTo>
                  <a:pt x="77" y="42"/>
                </a:lnTo>
                <a:lnTo>
                  <a:pt x="77" y="41"/>
                </a:lnTo>
                <a:lnTo>
                  <a:pt x="76" y="41"/>
                </a:lnTo>
                <a:lnTo>
                  <a:pt x="75" y="41"/>
                </a:lnTo>
                <a:lnTo>
                  <a:pt x="38" y="41"/>
                </a:lnTo>
                <a:lnTo>
                  <a:pt x="38" y="3"/>
                </a:lnTo>
                <a:lnTo>
                  <a:pt x="38" y="2"/>
                </a:lnTo>
                <a:lnTo>
                  <a:pt x="38" y="0"/>
                </a:lnTo>
                <a:lnTo>
                  <a:pt x="37" y="0"/>
                </a:lnTo>
                <a:lnTo>
                  <a:pt x="35" y="0"/>
                </a:lnTo>
                <a:lnTo>
                  <a:pt x="23" y="4"/>
                </a:lnTo>
                <a:lnTo>
                  <a:pt x="23" y="5"/>
                </a:lnTo>
                <a:lnTo>
                  <a:pt x="22" y="5"/>
                </a:lnTo>
                <a:lnTo>
                  <a:pt x="20" y="7"/>
                </a:lnTo>
                <a:lnTo>
                  <a:pt x="20" y="8"/>
                </a:lnTo>
                <a:lnTo>
                  <a:pt x="20" y="41"/>
                </a:lnTo>
                <a:lnTo>
                  <a:pt x="3" y="41"/>
                </a:lnTo>
                <a:lnTo>
                  <a:pt x="1" y="41"/>
                </a:lnTo>
                <a:lnTo>
                  <a:pt x="0" y="42"/>
                </a:lnTo>
                <a:lnTo>
                  <a:pt x="0" y="43"/>
                </a:lnTo>
                <a:lnTo>
                  <a:pt x="0" y="52"/>
                </a:lnTo>
                <a:lnTo>
                  <a:pt x="0" y="53"/>
                </a:lnTo>
                <a:lnTo>
                  <a:pt x="1" y="55"/>
                </a:lnTo>
                <a:lnTo>
                  <a:pt x="3" y="55"/>
                </a:lnTo>
                <a:lnTo>
                  <a:pt x="20" y="55"/>
                </a:lnTo>
                <a:lnTo>
                  <a:pt x="20" y="123"/>
                </a:lnTo>
                <a:lnTo>
                  <a:pt x="20" y="127"/>
                </a:lnTo>
                <a:lnTo>
                  <a:pt x="20" y="130"/>
                </a:lnTo>
                <a:lnTo>
                  <a:pt x="20" y="134"/>
                </a:lnTo>
                <a:lnTo>
                  <a:pt x="22" y="138"/>
                </a:lnTo>
                <a:lnTo>
                  <a:pt x="22" y="140"/>
                </a:lnTo>
                <a:lnTo>
                  <a:pt x="23" y="144"/>
                </a:lnTo>
                <a:lnTo>
                  <a:pt x="25" y="148"/>
                </a:lnTo>
                <a:lnTo>
                  <a:pt x="28" y="151"/>
                </a:lnTo>
                <a:lnTo>
                  <a:pt x="29" y="152"/>
                </a:lnTo>
                <a:lnTo>
                  <a:pt x="30" y="153"/>
                </a:lnTo>
                <a:lnTo>
                  <a:pt x="33" y="156"/>
                </a:lnTo>
                <a:lnTo>
                  <a:pt x="35" y="157"/>
                </a:lnTo>
                <a:lnTo>
                  <a:pt x="39" y="157"/>
                </a:lnTo>
                <a:lnTo>
                  <a:pt x="43" y="158"/>
                </a:lnTo>
                <a:lnTo>
                  <a:pt x="46" y="158"/>
                </a:lnTo>
                <a:lnTo>
                  <a:pt x="49" y="159"/>
                </a:lnTo>
                <a:lnTo>
                  <a:pt x="54" y="158"/>
                </a:lnTo>
                <a:lnTo>
                  <a:pt x="61" y="158"/>
                </a:lnTo>
                <a:lnTo>
                  <a:pt x="66" y="157"/>
                </a:lnTo>
                <a:lnTo>
                  <a:pt x="70" y="156"/>
                </a:lnTo>
                <a:lnTo>
                  <a:pt x="75" y="153"/>
                </a:lnTo>
                <a:lnTo>
                  <a:pt x="78" y="152"/>
                </a:lnTo>
                <a:lnTo>
                  <a:pt x="80" y="151"/>
                </a:lnTo>
                <a:lnTo>
                  <a:pt x="81" y="149"/>
                </a:lnTo>
                <a:lnTo>
                  <a:pt x="81" y="148"/>
                </a:lnTo>
                <a:lnTo>
                  <a:pt x="81" y="147"/>
                </a:lnTo>
                <a:lnTo>
                  <a:pt x="77" y="13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3" name="Freeform 123"/>
          <p:cNvSpPr>
            <a:spLocks noEditPoints="1"/>
          </p:cNvSpPr>
          <p:nvPr/>
        </p:nvSpPr>
        <p:spPr bwMode="auto">
          <a:xfrm>
            <a:off x="9220200" y="1592263"/>
            <a:ext cx="22225" cy="90487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386536695 w 44"/>
              <a:gd name="T9" fmla="*/ 2147483647 h 172"/>
              <a:gd name="T10" fmla="*/ 128845397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128845397 w 44"/>
              <a:gd name="T23" fmla="*/ 2147483647 h 172"/>
              <a:gd name="T24" fmla="*/ 128845397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038394336 h 172"/>
              <a:gd name="T48" fmla="*/ 2147483647 w 44"/>
              <a:gd name="T49" fmla="*/ 1310495338 h 172"/>
              <a:gd name="T50" fmla="*/ 2147483647 w 44"/>
              <a:gd name="T51" fmla="*/ 582319093 h 172"/>
              <a:gd name="T52" fmla="*/ 2147483647 w 44"/>
              <a:gd name="T53" fmla="*/ 145579905 h 172"/>
              <a:gd name="T54" fmla="*/ 2147483647 w 44"/>
              <a:gd name="T55" fmla="*/ 0 h 172"/>
              <a:gd name="T56" fmla="*/ 2147483647 w 44"/>
              <a:gd name="T57" fmla="*/ 145579905 h 172"/>
              <a:gd name="T58" fmla="*/ 2147483647 w 44"/>
              <a:gd name="T59" fmla="*/ 582319093 h 172"/>
              <a:gd name="T60" fmla="*/ 1933194144 w 44"/>
              <a:gd name="T61" fmla="*/ 1310495338 h 172"/>
              <a:gd name="T62" fmla="*/ 1804348748 w 44"/>
              <a:gd name="T63" fmla="*/ 2038394336 h 172"/>
              <a:gd name="T64" fmla="*/ 1933194144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038394336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1"/>
                </a:moveTo>
                <a:lnTo>
                  <a:pt x="39" y="59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7" y="57"/>
                </a:lnTo>
                <a:lnTo>
                  <a:pt x="3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59"/>
                </a:lnTo>
                <a:lnTo>
                  <a:pt x="0" y="68"/>
                </a:lnTo>
                <a:lnTo>
                  <a:pt x="0" y="69"/>
                </a:lnTo>
                <a:lnTo>
                  <a:pt x="0" y="71"/>
                </a:lnTo>
                <a:lnTo>
                  <a:pt x="1" y="71"/>
                </a:lnTo>
                <a:lnTo>
                  <a:pt x="3" y="71"/>
                </a:lnTo>
                <a:lnTo>
                  <a:pt x="22" y="71"/>
                </a:lnTo>
                <a:lnTo>
                  <a:pt x="22" y="169"/>
                </a:lnTo>
                <a:lnTo>
                  <a:pt x="22" y="170"/>
                </a:lnTo>
                <a:lnTo>
                  <a:pt x="23" y="172"/>
                </a:lnTo>
                <a:lnTo>
                  <a:pt x="24" y="172"/>
                </a:lnTo>
                <a:lnTo>
                  <a:pt x="37" y="172"/>
                </a:lnTo>
                <a:lnTo>
                  <a:pt x="38" y="172"/>
                </a:lnTo>
                <a:lnTo>
                  <a:pt x="39" y="170"/>
                </a:lnTo>
                <a:lnTo>
                  <a:pt x="39" y="169"/>
                </a:lnTo>
                <a:lnTo>
                  <a:pt x="39" y="61"/>
                </a:lnTo>
                <a:close/>
                <a:moveTo>
                  <a:pt x="44" y="14"/>
                </a:moveTo>
                <a:lnTo>
                  <a:pt x="43" y="11"/>
                </a:lnTo>
                <a:lnTo>
                  <a:pt x="43" y="9"/>
                </a:lnTo>
                <a:lnTo>
                  <a:pt x="42" y="6"/>
                </a:lnTo>
                <a:lnTo>
                  <a:pt x="39" y="4"/>
                </a:lnTo>
                <a:lnTo>
                  <a:pt x="38" y="3"/>
                </a:lnTo>
                <a:lnTo>
                  <a:pt x="36" y="1"/>
                </a:lnTo>
                <a:lnTo>
                  <a:pt x="32" y="0"/>
                </a:lnTo>
                <a:lnTo>
                  <a:pt x="29" y="0"/>
                </a:lnTo>
                <a:lnTo>
                  <a:pt x="27" y="0"/>
                </a:lnTo>
                <a:lnTo>
                  <a:pt x="23" y="1"/>
                </a:lnTo>
                <a:lnTo>
                  <a:pt x="22" y="3"/>
                </a:lnTo>
                <a:lnTo>
                  <a:pt x="19" y="4"/>
                </a:lnTo>
                <a:lnTo>
                  <a:pt x="17" y="6"/>
                </a:lnTo>
                <a:lnTo>
                  <a:pt x="15" y="9"/>
                </a:lnTo>
                <a:lnTo>
                  <a:pt x="15" y="11"/>
                </a:lnTo>
                <a:lnTo>
                  <a:pt x="14" y="14"/>
                </a:lnTo>
                <a:lnTo>
                  <a:pt x="15" y="18"/>
                </a:lnTo>
                <a:lnTo>
                  <a:pt x="15" y="20"/>
                </a:lnTo>
                <a:lnTo>
                  <a:pt x="17" y="23"/>
                </a:lnTo>
                <a:lnTo>
                  <a:pt x="19" y="24"/>
                </a:lnTo>
                <a:lnTo>
                  <a:pt x="22" y="26"/>
                </a:lnTo>
                <a:lnTo>
                  <a:pt x="23" y="28"/>
                </a:lnTo>
                <a:lnTo>
                  <a:pt x="27" y="29"/>
                </a:lnTo>
                <a:lnTo>
                  <a:pt x="29" y="29"/>
                </a:lnTo>
                <a:lnTo>
                  <a:pt x="32" y="29"/>
                </a:lnTo>
                <a:lnTo>
                  <a:pt x="36" y="28"/>
                </a:lnTo>
                <a:lnTo>
                  <a:pt x="38" y="26"/>
                </a:lnTo>
                <a:lnTo>
                  <a:pt x="39" y="24"/>
                </a:lnTo>
                <a:lnTo>
                  <a:pt x="42" y="23"/>
                </a:lnTo>
                <a:lnTo>
                  <a:pt x="43" y="20"/>
                </a:lnTo>
                <a:lnTo>
                  <a:pt x="43" y="18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4" name="Freeform 124"/>
          <p:cNvSpPr>
            <a:spLocks noEditPoints="1"/>
          </p:cNvSpPr>
          <p:nvPr/>
        </p:nvSpPr>
        <p:spPr bwMode="auto">
          <a:xfrm>
            <a:off x="9255125" y="1619250"/>
            <a:ext cx="50800" cy="65088"/>
          </a:xfrm>
          <a:custGeom>
            <a:avLst/>
            <a:gdLst>
              <a:gd name="T0" fmla="*/ 2147483647 w 96"/>
              <a:gd name="T1" fmla="*/ 2147483647 h 122"/>
              <a:gd name="T2" fmla="*/ 2147483647 w 96"/>
              <a:gd name="T3" fmla="*/ 2147483647 h 122"/>
              <a:gd name="T4" fmla="*/ 2147483647 w 96"/>
              <a:gd name="T5" fmla="*/ 1518506241 h 122"/>
              <a:gd name="T6" fmla="*/ 2147483647 w 96"/>
              <a:gd name="T7" fmla="*/ 455694426 h 122"/>
              <a:gd name="T8" fmla="*/ 2147483647 w 96"/>
              <a:gd name="T9" fmla="*/ 0 h 122"/>
              <a:gd name="T10" fmla="*/ 2147483647 w 96"/>
              <a:gd name="T11" fmla="*/ 0 h 122"/>
              <a:gd name="T12" fmla="*/ 2147483647 w 96"/>
              <a:gd name="T13" fmla="*/ 455694426 h 122"/>
              <a:gd name="T14" fmla="*/ 2147483647 w 96"/>
              <a:gd name="T15" fmla="*/ 1518506241 h 122"/>
              <a:gd name="T16" fmla="*/ 1037184129 w 96"/>
              <a:gd name="T17" fmla="*/ 2147483647 h 122"/>
              <a:gd name="T18" fmla="*/ 296258192 w 96"/>
              <a:gd name="T19" fmla="*/ 2147483647 h 122"/>
              <a:gd name="T20" fmla="*/ 296258192 w 96"/>
              <a:gd name="T21" fmla="*/ 2147483647 h 122"/>
              <a:gd name="T22" fmla="*/ 1037184129 w 96"/>
              <a:gd name="T23" fmla="*/ 2147483647 h 122"/>
              <a:gd name="T24" fmla="*/ 2147483647 w 96"/>
              <a:gd name="T25" fmla="*/ 2147483647 h 122"/>
              <a:gd name="T26" fmla="*/ 2147483647 w 96"/>
              <a:gd name="T27" fmla="*/ 2147483647 h 122"/>
              <a:gd name="T28" fmla="*/ 2147483647 w 96"/>
              <a:gd name="T29" fmla="*/ 2147483647 h 122"/>
              <a:gd name="T30" fmla="*/ 2147483647 w 96"/>
              <a:gd name="T31" fmla="*/ 2147483647 h 122"/>
              <a:gd name="T32" fmla="*/ 2147483647 w 96"/>
              <a:gd name="T33" fmla="*/ 2147483647 h 122"/>
              <a:gd name="T34" fmla="*/ 2147483647 w 96"/>
              <a:gd name="T35" fmla="*/ 2147483647 h 122"/>
              <a:gd name="T36" fmla="*/ 2147483647 w 96"/>
              <a:gd name="T37" fmla="*/ 2147483647 h 122"/>
              <a:gd name="T38" fmla="*/ 2147483647 w 96"/>
              <a:gd name="T39" fmla="*/ 2147483647 h 122"/>
              <a:gd name="T40" fmla="*/ 2147483647 w 96"/>
              <a:gd name="T41" fmla="*/ 2147483647 h 122"/>
              <a:gd name="T42" fmla="*/ 2147483647 w 96"/>
              <a:gd name="T43" fmla="*/ 2147483647 h 122"/>
              <a:gd name="T44" fmla="*/ 2147483647 w 96"/>
              <a:gd name="T45" fmla="*/ 2147483647 h 122"/>
              <a:gd name="T46" fmla="*/ 2147483647 w 96"/>
              <a:gd name="T47" fmla="*/ 2147483647 h 122"/>
              <a:gd name="T48" fmla="*/ 2147483647 w 96"/>
              <a:gd name="T49" fmla="*/ 2147483647 h 122"/>
              <a:gd name="T50" fmla="*/ 2147483647 w 96"/>
              <a:gd name="T51" fmla="*/ 2147483647 h 122"/>
              <a:gd name="T52" fmla="*/ 2147483647 w 96"/>
              <a:gd name="T53" fmla="*/ 2147483647 h 122"/>
              <a:gd name="T54" fmla="*/ 2147483647 w 96"/>
              <a:gd name="T55" fmla="*/ 2147483647 h 122"/>
              <a:gd name="T56" fmla="*/ 2147483647 w 96"/>
              <a:gd name="T57" fmla="*/ 2147483647 h 122"/>
              <a:gd name="T58" fmla="*/ 2147483647 w 96"/>
              <a:gd name="T59" fmla="*/ 2147483647 h 122"/>
              <a:gd name="T60" fmla="*/ 2147483647 w 96"/>
              <a:gd name="T61" fmla="*/ 2147483647 h 122"/>
              <a:gd name="T62" fmla="*/ 2147483647 w 96"/>
              <a:gd name="T63" fmla="*/ 2147483647 h 122"/>
              <a:gd name="T64" fmla="*/ 2147483647 w 96"/>
              <a:gd name="T65" fmla="*/ 2147483647 h 122"/>
              <a:gd name="T66" fmla="*/ 2147483647 w 96"/>
              <a:gd name="T67" fmla="*/ 2147483647 h 122"/>
              <a:gd name="T68" fmla="*/ 2147483647 w 96"/>
              <a:gd name="T69" fmla="*/ 2147483647 h 122"/>
              <a:gd name="T70" fmla="*/ 2147483647 w 96"/>
              <a:gd name="T71" fmla="*/ 2147483647 h 122"/>
              <a:gd name="T72" fmla="*/ 2147483647 w 96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2">
                <a:moveTo>
                  <a:pt x="96" y="61"/>
                </a:moveTo>
                <a:lnTo>
                  <a:pt x="95" y="48"/>
                </a:lnTo>
                <a:lnTo>
                  <a:pt x="94" y="37"/>
                </a:lnTo>
                <a:lnTo>
                  <a:pt x="90" y="26"/>
                </a:lnTo>
                <a:lnTo>
                  <a:pt x="85" y="18"/>
                </a:lnTo>
                <a:lnTo>
                  <a:pt x="79" y="10"/>
                </a:lnTo>
                <a:lnTo>
                  <a:pt x="71" y="5"/>
                </a:lnTo>
                <a:lnTo>
                  <a:pt x="66" y="3"/>
                </a:lnTo>
                <a:lnTo>
                  <a:pt x="61" y="1"/>
                </a:lnTo>
                <a:lnTo>
                  <a:pt x="55" y="0"/>
                </a:lnTo>
                <a:lnTo>
                  <a:pt x="50" y="0"/>
                </a:lnTo>
                <a:lnTo>
                  <a:pt x="43" y="0"/>
                </a:lnTo>
                <a:lnTo>
                  <a:pt x="37" y="1"/>
                </a:lnTo>
                <a:lnTo>
                  <a:pt x="32" y="3"/>
                </a:lnTo>
                <a:lnTo>
                  <a:pt x="27" y="5"/>
                </a:lnTo>
                <a:lnTo>
                  <a:pt x="18" y="10"/>
                </a:lnTo>
                <a:lnTo>
                  <a:pt x="12" y="18"/>
                </a:lnTo>
                <a:lnTo>
                  <a:pt x="7" y="28"/>
                </a:lnTo>
                <a:lnTo>
                  <a:pt x="3" y="38"/>
                </a:lnTo>
                <a:lnTo>
                  <a:pt x="2" y="49"/>
                </a:lnTo>
                <a:lnTo>
                  <a:pt x="0" y="62"/>
                </a:lnTo>
                <a:lnTo>
                  <a:pt x="2" y="74"/>
                </a:lnTo>
                <a:lnTo>
                  <a:pt x="3" y="86"/>
                </a:lnTo>
                <a:lnTo>
                  <a:pt x="7" y="96"/>
                </a:lnTo>
                <a:lnTo>
                  <a:pt x="12" y="105"/>
                </a:lnTo>
                <a:lnTo>
                  <a:pt x="18" y="112"/>
                </a:lnTo>
                <a:lnTo>
                  <a:pt x="26" y="117"/>
                </a:lnTo>
                <a:lnTo>
                  <a:pt x="31" y="119"/>
                </a:lnTo>
                <a:lnTo>
                  <a:pt x="36" y="121"/>
                </a:lnTo>
                <a:lnTo>
                  <a:pt x="41" y="121"/>
                </a:lnTo>
                <a:lnTo>
                  <a:pt x="47" y="122"/>
                </a:lnTo>
                <a:lnTo>
                  <a:pt x="53" y="121"/>
                </a:lnTo>
                <a:lnTo>
                  <a:pt x="60" y="121"/>
                </a:lnTo>
                <a:lnTo>
                  <a:pt x="65" y="119"/>
                </a:lnTo>
                <a:lnTo>
                  <a:pt x="70" y="117"/>
                </a:lnTo>
                <a:lnTo>
                  <a:pt x="77" y="111"/>
                </a:lnTo>
                <a:lnTo>
                  <a:pt x="85" y="103"/>
                </a:lnTo>
                <a:lnTo>
                  <a:pt x="90" y="95"/>
                </a:lnTo>
                <a:lnTo>
                  <a:pt x="94" y="85"/>
                </a:lnTo>
                <a:lnTo>
                  <a:pt x="95" y="72"/>
                </a:lnTo>
                <a:lnTo>
                  <a:pt x="96" y="61"/>
                </a:lnTo>
                <a:close/>
                <a:moveTo>
                  <a:pt x="48" y="107"/>
                </a:moveTo>
                <a:lnTo>
                  <a:pt x="41" y="106"/>
                </a:lnTo>
                <a:lnTo>
                  <a:pt x="34" y="103"/>
                </a:lnTo>
                <a:lnTo>
                  <a:pt x="29" y="100"/>
                </a:lnTo>
                <a:lnTo>
                  <a:pt x="26" y="93"/>
                </a:lnTo>
                <a:lnTo>
                  <a:pt x="23" y="86"/>
                </a:lnTo>
                <a:lnTo>
                  <a:pt x="22" y="78"/>
                </a:lnTo>
                <a:lnTo>
                  <a:pt x="21" y="69"/>
                </a:lnTo>
                <a:lnTo>
                  <a:pt x="21" y="59"/>
                </a:lnTo>
                <a:lnTo>
                  <a:pt x="21" y="50"/>
                </a:lnTo>
                <a:lnTo>
                  <a:pt x="22" y="43"/>
                </a:lnTo>
                <a:lnTo>
                  <a:pt x="23" y="35"/>
                </a:lnTo>
                <a:lnTo>
                  <a:pt x="26" y="28"/>
                </a:lnTo>
                <a:lnTo>
                  <a:pt x="29" y="23"/>
                </a:lnTo>
                <a:lnTo>
                  <a:pt x="34" y="19"/>
                </a:lnTo>
                <a:lnTo>
                  <a:pt x="41" y="16"/>
                </a:lnTo>
                <a:lnTo>
                  <a:pt x="48" y="15"/>
                </a:lnTo>
                <a:lnTo>
                  <a:pt x="56" y="16"/>
                </a:lnTo>
                <a:lnTo>
                  <a:pt x="62" y="19"/>
                </a:lnTo>
                <a:lnTo>
                  <a:pt x="67" y="23"/>
                </a:lnTo>
                <a:lnTo>
                  <a:pt x="71" y="29"/>
                </a:lnTo>
                <a:lnTo>
                  <a:pt x="74" y="35"/>
                </a:lnTo>
                <a:lnTo>
                  <a:pt x="75" y="43"/>
                </a:lnTo>
                <a:lnTo>
                  <a:pt x="76" y="52"/>
                </a:lnTo>
                <a:lnTo>
                  <a:pt x="76" y="61"/>
                </a:lnTo>
                <a:lnTo>
                  <a:pt x="76" y="69"/>
                </a:lnTo>
                <a:lnTo>
                  <a:pt x="75" y="80"/>
                </a:lnTo>
                <a:lnTo>
                  <a:pt x="74" y="87"/>
                </a:lnTo>
                <a:lnTo>
                  <a:pt x="71" y="93"/>
                </a:lnTo>
                <a:lnTo>
                  <a:pt x="67" y="100"/>
                </a:lnTo>
                <a:lnTo>
                  <a:pt x="62" y="103"/>
                </a:lnTo>
                <a:lnTo>
                  <a:pt x="56" y="106"/>
                </a:lnTo>
                <a:lnTo>
                  <a:pt x="48" y="10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5" name="Freeform 125"/>
          <p:cNvSpPr>
            <a:spLocks/>
          </p:cNvSpPr>
          <p:nvPr/>
        </p:nvSpPr>
        <p:spPr bwMode="auto">
          <a:xfrm>
            <a:off x="9321800" y="1619250"/>
            <a:ext cx="46038" cy="63500"/>
          </a:xfrm>
          <a:custGeom>
            <a:avLst/>
            <a:gdLst>
              <a:gd name="T0" fmla="*/ 2147483647 w 88"/>
              <a:gd name="T1" fmla="*/ 2147483647 h 119"/>
              <a:gd name="T2" fmla="*/ 2147483647 w 88"/>
              <a:gd name="T3" fmla="*/ 2147483647 h 119"/>
              <a:gd name="T4" fmla="*/ 2147483647 w 88"/>
              <a:gd name="T5" fmla="*/ 911747941 h 119"/>
              <a:gd name="T6" fmla="*/ 2147483647 w 88"/>
              <a:gd name="T7" fmla="*/ 152053151 h 119"/>
              <a:gd name="T8" fmla="*/ 2147483647 w 88"/>
              <a:gd name="T9" fmla="*/ 0 h 119"/>
              <a:gd name="T10" fmla="*/ 2147483647 w 88"/>
              <a:gd name="T11" fmla="*/ 607642172 h 119"/>
              <a:gd name="T12" fmla="*/ 2147483647 w 88"/>
              <a:gd name="T13" fmla="*/ 1367621912 h 119"/>
              <a:gd name="T14" fmla="*/ 2147483647 w 88"/>
              <a:gd name="T15" fmla="*/ 2127317235 h 119"/>
              <a:gd name="T16" fmla="*/ 2147483647 w 88"/>
              <a:gd name="T17" fmla="*/ 2147483647 h 119"/>
              <a:gd name="T18" fmla="*/ 2147483647 w 88"/>
              <a:gd name="T19" fmla="*/ 1519390113 h 119"/>
              <a:gd name="T20" fmla="*/ 2147483647 w 88"/>
              <a:gd name="T21" fmla="*/ 759695324 h 119"/>
              <a:gd name="T22" fmla="*/ 2147483647 w 88"/>
              <a:gd name="T23" fmla="*/ 0 h 119"/>
              <a:gd name="T24" fmla="*/ 2004545266 w 88"/>
              <a:gd name="T25" fmla="*/ 0 h 119"/>
              <a:gd name="T26" fmla="*/ 2004545266 w 88"/>
              <a:gd name="T27" fmla="*/ 0 h 119"/>
              <a:gd name="T28" fmla="*/ 1861402661 w 88"/>
              <a:gd name="T29" fmla="*/ 0 h 119"/>
              <a:gd name="T30" fmla="*/ 1861402661 w 88"/>
              <a:gd name="T31" fmla="*/ 152053151 h 119"/>
              <a:gd name="T32" fmla="*/ 143142605 w 88"/>
              <a:gd name="T33" fmla="*/ 1215569294 h 119"/>
              <a:gd name="T34" fmla="*/ 143142605 w 88"/>
              <a:gd name="T35" fmla="*/ 1215569294 h 119"/>
              <a:gd name="T36" fmla="*/ 0 w 88"/>
              <a:gd name="T37" fmla="*/ 1215569294 h 119"/>
              <a:gd name="T38" fmla="*/ 0 w 88"/>
              <a:gd name="T39" fmla="*/ 1367621912 h 119"/>
              <a:gd name="T40" fmla="*/ 0 w 88"/>
              <a:gd name="T41" fmla="*/ 1367621912 h 119"/>
              <a:gd name="T42" fmla="*/ 143142605 w 88"/>
              <a:gd name="T43" fmla="*/ 1519390113 h 119"/>
              <a:gd name="T44" fmla="*/ 143142605 w 88"/>
              <a:gd name="T45" fmla="*/ 1671443265 h 119"/>
              <a:gd name="T46" fmla="*/ 429428339 w 88"/>
              <a:gd name="T47" fmla="*/ 2127317235 h 119"/>
              <a:gd name="T48" fmla="*/ 572844556 w 88"/>
              <a:gd name="T49" fmla="*/ 2147483647 h 119"/>
              <a:gd name="T50" fmla="*/ 715987161 w 88"/>
              <a:gd name="T51" fmla="*/ 2147483647 h 119"/>
              <a:gd name="T52" fmla="*/ 715987161 w 88"/>
              <a:gd name="T53" fmla="*/ 2147483647 h 119"/>
              <a:gd name="T54" fmla="*/ 715987161 w 88"/>
              <a:gd name="T55" fmla="*/ 2147483647 h 119"/>
              <a:gd name="T56" fmla="*/ 715987161 w 88"/>
              <a:gd name="T57" fmla="*/ 2147483647 h 119"/>
              <a:gd name="T58" fmla="*/ 715987161 w 88"/>
              <a:gd name="T59" fmla="*/ 2147483647 h 119"/>
              <a:gd name="T60" fmla="*/ 715987161 w 88"/>
              <a:gd name="T61" fmla="*/ 2147483647 h 119"/>
              <a:gd name="T62" fmla="*/ 859129766 w 88"/>
              <a:gd name="T63" fmla="*/ 2147483647 h 119"/>
              <a:gd name="T64" fmla="*/ 1145415500 w 88"/>
              <a:gd name="T65" fmla="*/ 2147483647 h 119"/>
              <a:gd name="T66" fmla="*/ 2147483647 w 88"/>
              <a:gd name="T67" fmla="*/ 2147483647 h 119"/>
              <a:gd name="T68" fmla="*/ 2147483647 w 88"/>
              <a:gd name="T69" fmla="*/ 2147483647 h 119"/>
              <a:gd name="T70" fmla="*/ 2147483647 w 88"/>
              <a:gd name="T71" fmla="*/ 2147483647 h 119"/>
              <a:gd name="T72" fmla="*/ 2147483647 w 88"/>
              <a:gd name="T73" fmla="*/ 2147483647 h 119"/>
              <a:gd name="T74" fmla="*/ 2147483647 w 88"/>
              <a:gd name="T75" fmla="*/ 2147483647 h 119"/>
              <a:gd name="T76" fmla="*/ 2147483647 w 88"/>
              <a:gd name="T77" fmla="*/ 2147483647 h 119"/>
              <a:gd name="T78" fmla="*/ 2147483647 w 88"/>
              <a:gd name="T79" fmla="*/ 2147483647 h 119"/>
              <a:gd name="T80" fmla="*/ 2147483647 w 88"/>
              <a:gd name="T81" fmla="*/ 2147483647 h 119"/>
              <a:gd name="T82" fmla="*/ 2147483647 w 88"/>
              <a:gd name="T83" fmla="*/ 2147483647 h 119"/>
              <a:gd name="T84" fmla="*/ 2147483647 w 88"/>
              <a:gd name="T85" fmla="*/ 2147483647 h 119"/>
              <a:gd name="T86" fmla="*/ 2147483647 w 88"/>
              <a:gd name="T87" fmla="*/ 2147483647 h 119"/>
              <a:gd name="T88" fmla="*/ 2147483647 w 88"/>
              <a:gd name="T89" fmla="*/ 2147483647 h 119"/>
              <a:gd name="T90" fmla="*/ 2147483647 w 88"/>
              <a:gd name="T91" fmla="*/ 2147483647 h 119"/>
              <a:gd name="T92" fmla="*/ 2147483647 w 88"/>
              <a:gd name="T93" fmla="*/ 2147483647 h 119"/>
              <a:gd name="T94" fmla="*/ 2147483647 w 88"/>
              <a:gd name="T95" fmla="*/ 2147483647 h 119"/>
              <a:gd name="T96" fmla="*/ 2147483647 w 88"/>
              <a:gd name="T97" fmla="*/ 2147483647 h 119"/>
              <a:gd name="T98" fmla="*/ 2147483647 w 88"/>
              <a:gd name="T99" fmla="*/ 2147483647 h 119"/>
              <a:gd name="T100" fmla="*/ 2147483647 w 88"/>
              <a:gd name="T101" fmla="*/ 2147483647 h 119"/>
              <a:gd name="T102" fmla="*/ 2147483647 w 88"/>
              <a:gd name="T103" fmla="*/ 2147483647 h 119"/>
              <a:gd name="T104" fmla="*/ 2147483647 w 88"/>
              <a:gd name="T105" fmla="*/ 2147483647 h 119"/>
              <a:gd name="T106" fmla="*/ 2147483647 w 88"/>
              <a:gd name="T107" fmla="*/ 2147483647 h 119"/>
              <a:gd name="T108" fmla="*/ 2147483647 w 88"/>
              <a:gd name="T109" fmla="*/ 2147483647 h 119"/>
              <a:gd name="T110" fmla="*/ 2147483647 w 88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7"/>
                </a:moveTo>
                <a:lnTo>
                  <a:pt x="88" y="29"/>
                </a:lnTo>
                <a:lnTo>
                  <a:pt x="88" y="23"/>
                </a:lnTo>
                <a:lnTo>
                  <a:pt x="87" y="16"/>
                </a:lnTo>
                <a:lnTo>
                  <a:pt x="85" y="11"/>
                </a:lnTo>
                <a:lnTo>
                  <a:pt x="81" y="6"/>
                </a:lnTo>
                <a:lnTo>
                  <a:pt x="76" y="4"/>
                </a:lnTo>
                <a:lnTo>
                  <a:pt x="70" y="1"/>
                </a:lnTo>
                <a:lnTo>
                  <a:pt x="61" y="0"/>
                </a:lnTo>
                <a:lnTo>
                  <a:pt x="54" y="0"/>
                </a:lnTo>
                <a:lnTo>
                  <a:pt x="48" y="1"/>
                </a:lnTo>
                <a:lnTo>
                  <a:pt x="42" y="4"/>
                </a:lnTo>
                <a:lnTo>
                  <a:pt x="37" y="6"/>
                </a:lnTo>
                <a:lnTo>
                  <a:pt x="33" y="9"/>
                </a:lnTo>
                <a:lnTo>
                  <a:pt x="29" y="11"/>
                </a:lnTo>
                <a:lnTo>
                  <a:pt x="25" y="14"/>
                </a:lnTo>
                <a:lnTo>
                  <a:pt x="22" y="16"/>
                </a:lnTo>
                <a:lnTo>
                  <a:pt x="22" y="15"/>
                </a:lnTo>
                <a:lnTo>
                  <a:pt x="22" y="13"/>
                </a:lnTo>
                <a:lnTo>
                  <a:pt x="20" y="10"/>
                </a:lnTo>
                <a:lnTo>
                  <a:pt x="19" y="8"/>
                </a:lnTo>
                <a:lnTo>
                  <a:pt x="19" y="5"/>
                </a:lnTo>
                <a:lnTo>
                  <a:pt x="18" y="3"/>
                </a:lnTo>
                <a:lnTo>
                  <a:pt x="17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1" y="11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9"/>
                </a:lnTo>
                <a:lnTo>
                  <a:pt x="5" y="20"/>
                </a:lnTo>
                <a:lnTo>
                  <a:pt x="5" y="21"/>
                </a:lnTo>
                <a:lnTo>
                  <a:pt x="5" y="23"/>
                </a:lnTo>
                <a:lnTo>
                  <a:pt x="5" y="24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5" y="33"/>
                </a:lnTo>
                <a:lnTo>
                  <a:pt x="5" y="116"/>
                </a:lnTo>
                <a:lnTo>
                  <a:pt x="5" y="117"/>
                </a:lnTo>
                <a:lnTo>
                  <a:pt x="6" y="117"/>
                </a:lnTo>
                <a:lnTo>
                  <a:pt x="6" y="119"/>
                </a:lnTo>
                <a:lnTo>
                  <a:pt x="8" y="119"/>
                </a:lnTo>
                <a:lnTo>
                  <a:pt x="20" y="119"/>
                </a:lnTo>
                <a:lnTo>
                  <a:pt x="22" y="119"/>
                </a:lnTo>
                <a:lnTo>
                  <a:pt x="23" y="119"/>
                </a:lnTo>
                <a:lnTo>
                  <a:pt x="23" y="117"/>
                </a:lnTo>
                <a:lnTo>
                  <a:pt x="23" y="116"/>
                </a:lnTo>
                <a:lnTo>
                  <a:pt x="24" y="116"/>
                </a:lnTo>
                <a:lnTo>
                  <a:pt x="24" y="30"/>
                </a:lnTo>
                <a:lnTo>
                  <a:pt x="25" y="29"/>
                </a:lnTo>
                <a:lnTo>
                  <a:pt x="29" y="26"/>
                </a:lnTo>
                <a:lnTo>
                  <a:pt x="32" y="24"/>
                </a:lnTo>
                <a:lnTo>
                  <a:pt x="35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6" y="16"/>
                </a:lnTo>
                <a:lnTo>
                  <a:pt x="59" y="16"/>
                </a:lnTo>
                <a:lnTo>
                  <a:pt x="63" y="18"/>
                </a:lnTo>
                <a:lnTo>
                  <a:pt x="66" y="19"/>
                </a:lnTo>
                <a:lnTo>
                  <a:pt x="68" y="21"/>
                </a:lnTo>
                <a:lnTo>
                  <a:pt x="70" y="25"/>
                </a:lnTo>
                <a:lnTo>
                  <a:pt x="70" y="28"/>
                </a:lnTo>
                <a:lnTo>
                  <a:pt x="71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2" y="117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8" y="117"/>
                </a:lnTo>
                <a:lnTo>
                  <a:pt x="88" y="116"/>
                </a:lnTo>
                <a:lnTo>
                  <a:pt x="88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6" name="Freeform 126"/>
          <p:cNvSpPr>
            <a:spLocks/>
          </p:cNvSpPr>
          <p:nvPr/>
        </p:nvSpPr>
        <p:spPr bwMode="auto">
          <a:xfrm>
            <a:off x="9380538" y="1619250"/>
            <a:ext cx="39687" cy="65088"/>
          </a:xfrm>
          <a:custGeom>
            <a:avLst/>
            <a:gdLst>
              <a:gd name="T0" fmla="*/ 2147483647 w 76"/>
              <a:gd name="T1" fmla="*/ 1974200667 h 122"/>
              <a:gd name="T2" fmla="*/ 2147483647 w 76"/>
              <a:gd name="T3" fmla="*/ 1670499525 h 122"/>
              <a:gd name="T4" fmla="*/ 2147483647 w 76"/>
              <a:gd name="T5" fmla="*/ 1518506241 h 122"/>
              <a:gd name="T6" fmla="*/ 2147483647 w 76"/>
              <a:gd name="T7" fmla="*/ 1366797850 h 122"/>
              <a:gd name="T8" fmla="*/ 2147483647 w 76"/>
              <a:gd name="T9" fmla="*/ 1214805100 h 122"/>
              <a:gd name="T10" fmla="*/ 2147483647 w 76"/>
              <a:gd name="T11" fmla="*/ 911103958 h 122"/>
              <a:gd name="T12" fmla="*/ 2147483647 w 76"/>
              <a:gd name="T13" fmla="*/ 455694426 h 122"/>
              <a:gd name="T14" fmla="*/ 2147483647 w 76"/>
              <a:gd name="T15" fmla="*/ 0 h 122"/>
              <a:gd name="T16" fmla="*/ 2147483647 w 76"/>
              <a:gd name="T17" fmla="*/ 455694426 h 122"/>
              <a:gd name="T18" fmla="*/ 1566332051 w 76"/>
              <a:gd name="T19" fmla="*/ 2125909058 h 122"/>
              <a:gd name="T20" fmla="*/ 569649443 w 76"/>
              <a:gd name="T21" fmla="*/ 2147483647 h 122"/>
              <a:gd name="T22" fmla="*/ 1281643623 w 76"/>
              <a:gd name="T23" fmla="*/ 2147483647 h 122"/>
              <a:gd name="T24" fmla="*/ 2147483647 w 76"/>
              <a:gd name="T25" fmla="*/ 2147483647 h 122"/>
              <a:gd name="T26" fmla="*/ 2147483647 w 76"/>
              <a:gd name="T27" fmla="*/ 2147483647 h 122"/>
              <a:gd name="T28" fmla="*/ 2147483647 w 76"/>
              <a:gd name="T29" fmla="*/ 2147483647 h 122"/>
              <a:gd name="T30" fmla="*/ 2147483647 w 76"/>
              <a:gd name="T31" fmla="*/ 2147483647 h 122"/>
              <a:gd name="T32" fmla="*/ 2147483647 w 76"/>
              <a:gd name="T33" fmla="*/ 2147483647 h 122"/>
              <a:gd name="T34" fmla="*/ 2147483647 w 76"/>
              <a:gd name="T35" fmla="*/ 2147483647 h 122"/>
              <a:gd name="T36" fmla="*/ 2147483647 w 76"/>
              <a:gd name="T37" fmla="*/ 2147483647 h 122"/>
              <a:gd name="T38" fmla="*/ 1281643623 w 76"/>
              <a:gd name="T39" fmla="*/ 2147483647 h 122"/>
              <a:gd name="T40" fmla="*/ 996682085 w 76"/>
              <a:gd name="T41" fmla="*/ 2147483647 h 122"/>
              <a:gd name="T42" fmla="*/ 854337871 w 76"/>
              <a:gd name="T43" fmla="*/ 2147483647 h 122"/>
              <a:gd name="T44" fmla="*/ 854337871 w 76"/>
              <a:gd name="T45" fmla="*/ 2147483647 h 122"/>
              <a:gd name="T46" fmla="*/ 284688428 w 76"/>
              <a:gd name="T47" fmla="*/ 2147483647 h 122"/>
              <a:gd name="T48" fmla="*/ 284688428 w 76"/>
              <a:gd name="T49" fmla="*/ 2147483647 h 122"/>
              <a:gd name="T50" fmla="*/ 0 w 76"/>
              <a:gd name="T51" fmla="*/ 2147483647 h 122"/>
              <a:gd name="T52" fmla="*/ 1281643623 w 76"/>
              <a:gd name="T53" fmla="*/ 2147483647 h 122"/>
              <a:gd name="T54" fmla="*/ 2147483647 w 76"/>
              <a:gd name="T55" fmla="*/ 2147483647 h 122"/>
              <a:gd name="T56" fmla="*/ 2147483647 w 76"/>
              <a:gd name="T57" fmla="*/ 2147483647 h 122"/>
              <a:gd name="T58" fmla="*/ 2147483647 w 76"/>
              <a:gd name="T59" fmla="*/ 2147483647 h 122"/>
              <a:gd name="T60" fmla="*/ 2147483647 w 76"/>
              <a:gd name="T61" fmla="*/ 2147483647 h 122"/>
              <a:gd name="T62" fmla="*/ 2147483647 w 76"/>
              <a:gd name="T63" fmla="*/ 2147483647 h 122"/>
              <a:gd name="T64" fmla="*/ 2147483647 w 76"/>
              <a:gd name="T65" fmla="*/ 2147483647 h 122"/>
              <a:gd name="T66" fmla="*/ 2147483647 w 76"/>
              <a:gd name="T67" fmla="*/ 2147483647 h 122"/>
              <a:gd name="T68" fmla="*/ 2147483647 w 76"/>
              <a:gd name="T69" fmla="*/ 2147483647 h 122"/>
              <a:gd name="T70" fmla="*/ 2147483647 w 76"/>
              <a:gd name="T71" fmla="*/ 2147483647 h 122"/>
              <a:gd name="T72" fmla="*/ 2147483647 w 76"/>
              <a:gd name="T73" fmla="*/ 2147483647 h 122"/>
              <a:gd name="T74" fmla="*/ 2147483647 w 76"/>
              <a:gd name="T75" fmla="*/ 2147483647 h 122"/>
              <a:gd name="T76" fmla="*/ 2147483647 w 76"/>
              <a:gd name="T77" fmla="*/ 2147483647 h 122"/>
              <a:gd name="T78" fmla="*/ 2147483647 w 76"/>
              <a:gd name="T79" fmla="*/ 2147483647 h 122"/>
              <a:gd name="T80" fmla="*/ 2147483647 w 76"/>
              <a:gd name="T81" fmla="*/ 2147483647 h 122"/>
              <a:gd name="T82" fmla="*/ 2147483647 w 76"/>
              <a:gd name="T83" fmla="*/ 2147483647 h 122"/>
              <a:gd name="T84" fmla="*/ 2147483647 w 76"/>
              <a:gd name="T85" fmla="*/ 2147483647 h 12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6" h="122">
                <a:moveTo>
                  <a:pt x="71" y="13"/>
                </a:moveTo>
                <a:lnTo>
                  <a:pt x="71" y="13"/>
                </a:lnTo>
                <a:lnTo>
                  <a:pt x="71" y="11"/>
                </a:lnTo>
                <a:lnTo>
                  <a:pt x="71" y="10"/>
                </a:lnTo>
                <a:lnTo>
                  <a:pt x="71" y="9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6" y="6"/>
                </a:lnTo>
                <a:lnTo>
                  <a:pt x="62" y="5"/>
                </a:lnTo>
                <a:lnTo>
                  <a:pt x="60" y="4"/>
                </a:lnTo>
                <a:lnTo>
                  <a:pt x="56" y="3"/>
                </a:lnTo>
                <a:lnTo>
                  <a:pt x="51" y="1"/>
                </a:lnTo>
                <a:lnTo>
                  <a:pt x="47" y="1"/>
                </a:lnTo>
                <a:lnTo>
                  <a:pt x="43" y="0"/>
                </a:lnTo>
                <a:lnTo>
                  <a:pt x="41" y="0"/>
                </a:lnTo>
                <a:lnTo>
                  <a:pt x="33" y="1"/>
                </a:lnTo>
                <a:lnTo>
                  <a:pt x="26" y="3"/>
                </a:lnTo>
                <a:lnTo>
                  <a:pt x="19" y="5"/>
                </a:lnTo>
                <a:lnTo>
                  <a:pt x="14" y="9"/>
                </a:lnTo>
                <a:lnTo>
                  <a:pt x="11" y="14"/>
                </a:lnTo>
                <a:lnTo>
                  <a:pt x="7" y="20"/>
                </a:lnTo>
                <a:lnTo>
                  <a:pt x="6" y="26"/>
                </a:lnTo>
                <a:lnTo>
                  <a:pt x="4" y="33"/>
                </a:lnTo>
                <a:lnTo>
                  <a:pt x="6" y="39"/>
                </a:lnTo>
                <a:lnTo>
                  <a:pt x="7" y="45"/>
                </a:lnTo>
                <a:lnTo>
                  <a:pt x="9" y="49"/>
                </a:lnTo>
                <a:lnTo>
                  <a:pt x="13" y="54"/>
                </a:lnTo>
                <a:lnTo>
                  <a:pt x="21" y="61"/>
                </a:lnTo>
                <a:lnTo>
                  <a:pt x="31" y="66"/>
                </a:lnTo>
                <a:lnTo>
                  <a:pt x="41" y="69"/>
                </a:lnTo>
                <a:lnTo>
                  <a:pt x="50" y="74"/>
                </a:lnTo>
                <a:lnTo>
                  <a:pt x="52" y="78"/>
                </a:lnTo>
                <a:lnTo>
                  <a:pt x="55" y="81"/>
                </a:lnTo>
                <a:lnTo>
                  <a:pt x="57" y="85"/>
                </a:lnTo>
                <a:lnTo>
                  <a:pt x="57" y="90"/>
                </a:lnTo>
                <a:lnTo>
                  <a:pt x="57" y="93"/>
                </a:lnTo>
                <a:lnTo>
                  <a:pt x="56" y="97"/>
                </a:lnTo>
                <a:lnTo>
                  <a:pt x="55" y="100"/>
                </a:lnTo>
                <a:lnTo>
                  <a:pt x="52" y="102"/>
                </a:lnTo>
                <a:lnTo>
                  <a:pt x="48" y="103"/>
                </a:lnTo>
                <a:lnTo>
                  <a:pt x="46" y="105"/>
                </a:lnTo>
                <a:lnTo>
                  <a:pt x="42" y="106"/>
                </a:lnTo>
                <a:lnTo>
                  <a:pt x="38" y="106"/>
                </a:lnTo>
                <a:lnTo>
                  <a:pt x="32" y="106"/>
                </a:lnTo>
                <a:lnTo>
                  <a:pt x="27" y="105"/>
                </a:lnTo>
                <a:lnTo>
                  <a:pt x="22" y="103"/>
                </a:lnTo>
                <a:lnTo>
                  <a:pt x="18" y="102"/>
                </a:lnTo>
                <a:lnTo>
                  <a:pt x="14" y="101"/>
                </a:lnTo>
                <a:lnTo>
                  <a:pt x="11" y="100"/>
                </a:lnTo>
                <a:lnTo>
                  <a:pt x="9" y="98"/>
                </a:lnTo>
                <a:lnTo>
                  <a:pt x="8" y="98"/>
                </a:lnTo>
                <a:lnTo>
                  <a:pt x="7" y="98"/>
                </a:lnTo>
                <a:lnTo>
                  <a:pt x="6" y="98"/>
                </a:lnTo>
                <a:lnTo>
                  <a:pt x="6" y="100"/>
                </a:lnTo>
                <a:lnTo>
                  <a:pt x="2" y="107"/>
                </a:lnTo>
                <a:lnTo>
                  <a:pt x="2" y="109"/>
                </a:lnTo>
                <a:lnTo>
                  <a:pt x="0" y="110"/>
                </a:lnTo>
                <a:lnTo>
                  <a:pt x="2" y="112"/>
                </a:lnTo>
                <a:lnTo>
                  <a:pt x="6" y="114"/>
                </a:lnTo>
                <a:lnTo>
                  <a:pt x="9" y="116"/>
                </a:lnTo>
                <a:lnTo>
                  <a:pt x="14" y="117"/>
                </a:lnTo>
                <a:lnTo>
                  <a:pt x="21" y="120"/>
                </a:lnTo>
                <a:lnTo>
                  <a:pt x="27" y="121"/>
                </a:lnTo>
                <a:lnTo>
                  <a:pt x="32" y="121"/>
                </a:lnTo>
                <a:lnTo>
                  <a:pt x="37" y="122"/>
                </a:lnTo>
                <a:lnTo>
                  <a:pt x="45" y="121"/>
                </a:lnTo>
                <a:lnTo>
                  <a:pt x="52" y="120"/>
                </a:lnTo>
                <a:lnTo>
                  <a:pt x="59" y="117"/>
                </a:lnTo>
                <a:lnTo>
                  <a:pt x="65" y="114"/>
                </a:lnTo>
                <a:lnTo>
                  <a:pt x="69" y="109"/>
                </a:lnTo>
                <a:lnTo>
                  <a:pt x="72" y="102"/>
                </a:lnTo>
                <a:lnTo>
                  <a:pt x="75" y="96"/>
                </a:lnTo>
                <a:lnTo>
                  <a:pt x="76" y="88"/>
                </a:lnTo>
                <a:lnTo>
                  <a:pt x="75" y="81"/>
                </a:lnTo>
                <a:lnTo>
                  <a:pt x="74" y="76"/>
                </a:lnTo>
                <a:lnTo>
                  <a:pt x="71" y="71"/>
                </a:lnTo>
                <a:lnTo>
                  <a:pt x="67" y="67"/>
                </a:lnTo>
                <a:lnTo>
                  <a:pt x="59" y="61"/>
                </a:lnTo>
                <a:lnTo>
                  <a:pt x="50" y="56"/>
                </a:lnTo>
                <a:lnTo>
                  <a:pt x="40" y="50"/>
                </a:lnTo>
                <a:lnTo>
                  <a:pt x="31" y="47"/>
                </a:lnTo>
                <a:lnTo>
                  <a:pt x="27" y="43"/>
                </a:lnTo>
                <a:lnTo>
                  <a:pt x="24" y="40"/>
                </a:lnTo>
                <a:lnTo>
                  <a:pt x="23" y="37"/>
                </a:lnTo>
                <a:lnTo>
                  <a:pt x="23" y="32"/>
                </a:lnTo>
                <a:lnTo>
                  <a:pt x="23" y="28"/>
                </a:lnTo>
                <a:lnTo>
                  <a:pt x="24" y="24"/>
                </a:lnTo>
                <a:lnTo>
                  <a:pt x="26" y="21"/>
                </a:lnTo>
                <a:lnTo>
                  <a:pt x="28" y="19"/>
                </a:lnTo>
                <a:lnTo>
                  <a:pt x="31" y="18"/>
                </a:lnTo>
                <a:lnTo>
                  <a:pt x="33" y="16"/>
                </a:lnTo>
                <a:lnTo>
                  <a:pt x="37" y="16"/>
                </a:lnTo>
                <a:lnTo>
                  <a:pt x="41" y="15"/>
                </a:lnTo>
                <a:lnTo>
                  <a:pt x="45" y="16"/>
                </a:lnTo>
                <a:lnTo>
                  <a:pt x="50" y="16"/>
                </a:lnTo>
                <a:lnTo>
                  <a:pt x="53" y="18"/>
                </a:lnTo>
                <a:lnTo>
                  <a:pt x="56" y="19"/>
                </a:lnTo>
                <a:lnTo>
                  <a:pt x="60" y="20"/>
                </a:lnTo>
                <a:lnTo>
                  <a:pt x="62" y="21"/>
                </a:lnTo>
                <a:lnTo>
                  <a:pt x="64" y="21"/>
                </a:lnTo>
                <a:lnTo>
                  <a:pt x="65" y="21"/>
                </a:lnTo>
                <a:lnTo>
                  <a:pt x="66" y="21"/>
                </a:lnTo>
                <a:lnTo>
                  <a:pt x="67" y="20"/>
                </a:lnTo>
                <a:lnTo>
                  <a:pt x="67" y="19"/>
                </a:lnTo>
                <a:lnTo>
                  <a:pt x="71" y="13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7" name="Freeform 127"/>
          <p:cNvSpPr>
            <a:spLocks/>
          </p:cNvSpPr>
          <p:nvPr/>
        </p:nvSpPr>
        <p:spPr bwMode="auto">
          <a:xfrm>
            <a:off x="8831263" y="1739900"/>
            <a:ext cx="41275" cy="92075"/>
          </a:xfrm>
          <a:custGeom>
            <a:avLst/>
            <a:gdLst>
              <a:gd name="T0" fmla="*/ 2147483647 w 78"/>
              <a:gd name="T1" fmla="*/ 2147483647 h 174"/>
              <a:gd name="T2" fmla="*/ 2147483647 w 78"/>
              <a:gd name="T3" fmla="*/ 2147483647 h 174"/>
              <a:gd name="T4" fmla="*/ 2147483647 w 78"/>
              <a:gd name="T5" fmla="*/ 2147483647 h 174"/>
              <a:gd name="T6" fmla="*/ 2147483647 w 78"/>
              <a:gd name="T7" fmla="*/ 2147483647 h 174"/>
              <a:gd name="T8" fmla="*/ 2147483647 w 78"/>
              <a:gd name="T9" fmla="*/ 2147483647 h 174"/>
              <a:gd name="T10" fmla="*/ 2147483647 w 78"/>
              <a:gd name="T11" fmla="*/ 2147483647 h 174"/>
              <a:gd name="T12" fmla="*/ 2147483647 w 78"/>
              <a:gd name="T13" fmla="*/ 2147483647 h 174"/>
              <a:gd name="T14" fmla="*/ 2147483647 w 78"/>
              <a:gd name="T15" fmla="*/ 2147483647 h 174"/>
              <a:gd name="T16" fmla="*/ 2147483647 w 78"/>
              <a:gd name="T17" fmla="*/ 2147483647 h 174"/>
              <a:gd name="T18" fmla="*/ 2147483647 w 78"/>
              <a:gd name="T19" fmla="*/ 2147483647 h 174"/>
              <a:gd name="T20" fmla="*/ 2147483647 w 78"/>
              <a:gd name="T21" fmla="*/ 2147483647 h 174"/>
              <a:gd name="T22" fmla="*/ 2147483647 w 78"/>
              <a:gd name="T23" fmla="*/ 2147483647 h 174"/>
              <a:gd name="T24" fmla="*/ 2147483647 w 78"/>
              <a:gd name="T25" fmla="*/ 2147483647 h 174"/>
              <a:gd name="T26" fmla="*/ 2147483647 w 78"/>
              <a:gd name="T27" fmla="*/ 2147483647 h 174"/>
              <a:gd name="T28" fmla="*/ 2147483647 w 78"/>
              <a:gd name="T29" fmla="*/ 2147483647 h 174"/>
              <a:gd name="T30" fmla="*/ 2147483647 w 78"/>
              <a:gd name="T31" fmla="*/ 2147483647 h 174"/>
              <a:gd name="T32" fmla="*/ 2147483647 w 78"/>
              <a:gd name="T33" fmla="*/ 2147483647 h 174"/>
              <a:gd name="T34" fmla="*/ 2147483647 w 78"/>
              <a:gd name="T35" fmla="*/ 2147483647 h 174"/>
              <a:gd name="T36" fmla="*/ 2147483647 w 78"/>
              <a:gd name="T37" fmla="*/ 2147483647 h 174"/>
              <a:gd name="T38" fmla="*/ 2147483647 w 78"/>
              <a:gd name="T39" fmla="*/ 2147483647 h 174"/>
              <a:gd name="T40" fmla="*/ 2147483647 w 78"/>
              <a:gd name="T41" fmla="*/ 2147483647 h 174"/>
              <a:gd name="T42" fmla="*/ 2147483647 w 78"/>
              <a:gd name="T43" fmla="*/ 2147483647 h 174"/>
              <a:gd name="T44" fmla="*/ 2147483647 w 78"/>
              <a:gd name="T45" fmla="*/ 2147483647 h 174"/>
              <a:gd name="T46" fmla="*/ 2147483647 w 78"/>
              <a:gd name="T47" fmla="*/ 2147483647 h 174"/>
              <a:gd name="T48" fmla="*/ 2147483647 w 78"/>
              <a:gd name="T49" fmla="*/ 2147483647 h 174"/>
              <a:gd name="T50" fmla="*/ 2147483647 w 78"/>
              <a:gd name="T51" fmla="*/ 2147483647 h 174"/>
              <a:gd name="T52" fmla="*/ 2147483647 w 78"/>
              <a:gd name="T53" fmla="*/ 1926239162 h 174"/>
              <a:gd name="T54" fmla="*/ 2147483647 w 78"/>
              <a:gd name="T55" fmla="*/ 1629980971 h 174"/>
              <a:gd name="T56" fmla="*/ 2147483647 w 78"/>
              <a:gd name="T57" fmla="*/ 1481851875 h 174"/>
              <a:gd name="T58" fmla="*/ 2147483647 w 78"/>
              <a:gd name="T59" fmla="*/ 1333722779 h 174"/>
              <a:gd name="T60" fmla="*/ 2147483647 w 78"/>
              <a:gd name="T61" fmla="*/ 1333722779 h 174"/>
              <a:gd name="T62" fmla="*/ 2147483647 w 78"/>
              <a:gd name="T63" fmla="*/ 889055033 h 174"/>
              <a:gd name="T64" fmla="*/ 2147483647 w 78"/>
              <a:gd name="T65" fmla="*/ 592796842 h 174"/>
              <a:gd name="T66" fmla="*/ 2147483647 w 78"/>
              <a:gd name="T67" fmla="*/ 148129096 h 174"/>
              <a:gd name="T68" fmla="*/ 2147483647 w 78"/>
              <a:gd name="T69" fmla="*/ 0 h 174"/>
              <a:gd name="T70" fmla="*/ 2147483647 w 78"/>
              <a:gd name="T71" fmla="*/ 592796842 h 174"/>
              <a:gd name="T72" fmla="*/ 2147483647 w 78"/>
              <a:gd name="T73" fmla="*/ 2074368787 h 174"/>
              <a:gd name="T74" fmla="*/ 2147483647 w 78"/>
              <a:gd name="T75" fmla="*/ 2147483647 h 174"/>
              <a:gd name="T76" fmla="*/ 2147483647 w 78"/>
              <a:gd name="T77" fmla="*/ 2147483647 h 174"/>
              <a:gd name="T78" fmla="*/ 148129096 w 78"/>
              <a:gd name="T79" fmla="*/ 2147483647 h 174"/>
              <a:gd name="T80" fmla="*/ 0 w 78"/>
              <a:gd name="T81" fmla="*/ 2147483647 h 174"/>
              <a:gd name="T82" fmla="*/ 0 w 78"/>
              <a:gd name="T83" fmla="*/ 2147483647 h 174"/>
              <a:gd name="T84" fmla="*/ 0 w 78"/>
              <a:gd name="T85" fmla="*/ 2147483647 h 174"/>
              <a:gd name="T86" fmla="*/ 0 w 78"/>
              <a:gd name="T87" fmla="*/ 2147483647 h 174"/>
              <a:gd name="T88" fmla="*/ 0 w 78"/>
              <a:gd name="T89" fmla="*/ 2147483647 h 174"/>
              <a:gd name="T90" fmla="*/ 0 w 78"/>
              <a:gd name="T91" fmla="*/ 2147483647 h 174"/>
              <a:gd name="T92" fmla="*/ 0 w 78"/>
              <a:gd name="T93" fmla="*/ 2147483647 h 174"/>
              <a:gd name="T94" fmla="*/ 148129096 w 78"/>
              <a:gd name="T95" fmla="*/ 2147483647 h 174"/>
              <a:gd name="T96" fmla="*/ 2147483647 w 78"/>
              <a:gd name="T97" fmla="*/ 2147483647 h 174"/>
              <a:gd name="T98" fmla="*/ 2147483647 w 78"/>
              <a:gd name="T99" fmla="*/ 2147483647 h 174"/>
              <a:gd name="T100" fmla="*/ 2147483647 w 78"/>
              <a:gd name="T101" fmla="*/ 2147483647 h 174"/>
              <a:gd name="T102" fmla="*/ 2147483647 w 78"/>
              <a:gd name="T103" fmla="*/ 2147483647 h 174"/>
              <a:gd name="T104" fmla="*/ 2147483647 w 78"/>
              <a:gd name="T105" fmla="*/ 2147483647 h 174"/>
              <a:gd name="T106" fmla="*/ 2147483647 w 78"/>
              <a:gd name="T107" fmla="*/ 2147483647 h 174"/>
              <a:gd name="T108" fmla="*/ 2147483647 w 78"/>
              <a:gd name="T109" fmla="*/ 2147483647 h 174"/>
              <a:gd name="T110" fmla="*/ 2147483647 w 78"/>
              <a:gd name="T111" fmla="*/ 2147483647 h 174"/>
              <a:gd name="T112" fmla="*/ 2147483647 w 78"/>
              <a:gd name="T113" fmla="*/ 2147483647 h 174"/>
              <a:gd name="T114" fmla="*/ 2147483647 w 78"/>
              <a:gd name="T115" fmla="*/ 2147483647 h 17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8" h="174">
                <a:moveTo>
                  <a:pt x="36" y="73"/>
                </a:moveTo>
                <a:lnTo>
                  <a:pt x="67" y="73"/>
                </a:lnTo>
                <a:lnTo>
                  <a:pt x="68" y="73"/>
                </a:lnTo>
                <a:lnTo>
                  <a:pt x="69" y="73"/>
                </a:lnTo>
                <a:lnTo>
                  <a:pt x="69" y="72"/>
                </a:lnTo>
                <a:lnTo>
                  <a:pt x="70" y="72"/>
                </a:lnTo>
                <a:lnTo>
                  <a:pt x="73" y="62"/>
                </a:lnTo>
                <a:lnTo>
                  <a:pt x="73" y="61"/>
                </a:lnTo>
                <a:lnTo>
                  <a:pt x="73" y="59"/>
                </a:lnTo>
                <a:lnTo>
                  <a:pt x="72" y="59"/>
                </a:lnTo>
                <a:lnTo>
                  <a:pt x="70" y="59"/>
                </a:lnTo>
                <a:lnTo>
                  <a:pt x="36" y="59"/>
                </a:lnTo>
                <a:lnTo>
                  <a:pt x="36" y="40"/>
                </a:lnTo>
                <a:lnTo>
                  <a:pt x="36" y="35"/>
                </a:lnTo>
                <a:lnTo>
                  <a:pt x="36" y="30"/>
                </a:lnTo>
                <a:lnTo>
                  <a:pt x="38" y="26"/>
                </a:lnTo>
                <a:lnTo>
                  <a:pt x="39" y="23"/>
                </a:lnTo>
                <a:lnTo>
                  <a:pt x="40" y="20"/>
                </a:lnTo>
                <a:lnTo>
                  <a:pt x="43" y="18"/>
                </a:lnTo>
                <a:lnTo>
                  <a:pt x="46" y="16"/>
                </a:lnTo>
                <a:lnTo>
                  <a:pt x="50" y="16"/>
                </a:lnTo>
                <a:lnTo>
                  <a:pt x="54" y="16"/>
                </a:lnTo>
                <a:lnTo>
                  <a:pt x="58" y="18"/>
                </a:lnTo>
                <a:lnTo>
                  <a:pt x="60" y="18"/>
                </a:lnTo>
                <a:lnTo>
                  <a:pt x="63" y="19"/>
                </a:lnTo>
                <a:lnTo>
                  <a:pt x="65" y="20"/>
                </a:lnTo>
                <a:lnTo>
                  <a:pt x="68" y="20"/>
                </a:lnTo>
                <a:lnTo>
                  <a:pt x="70" y="21"/>
                </a:lnTo>
                <a:lnTo>
                  <a:pt x="72" y="21"/>
                </a:lnTo>
                <a:lnTo>
                  <a:pt x="73" y="21"/>
                </a:lnTo>
                <a:lnTo>
                  <a:pt x="73" y="20"/>
                </a:lnTo>
                <a:lnTo>
                  <a:pt x="77" y="13"/>
                </a:lnTo>
                <a:lnTo>
                  <a:pt x="77" y="11"/>
                </a:lnTo>
                <a:lnTo>
                  <a:pt x="77" y="10"/>
                </a:lnTo>
                <a:lnTo>
                  <a:pt x="78" y="10"/>
                </a:lnTo>
                <a:lnTo>
                  <a:pt x="78" y="9"/>
                </a:lnTo>
                <a:lnTo>
                  <a:pt x="77" y="8"/>
                </a:lnTo>
                <a:lnTo>
                  <a:pt x="75" y="6"/>
                </a:lnTo>
                <a:lnTo>
                  <a:pt x="73" y="5"/>
                </a:lnTo>
                <a:lnTo>
                  <a:pt x="69" y="4"/>
                </a:lnTo>
                <a:lnTo>
                  <a:pt x="64" y="2"/>
                </a:lnTo>
                <a:lnTo>
                  <a:pt x="60" y="1"/>
                </a:lnTo>
                <a:lnTo>
                  <a:pt x="55" y="0"/>
                </a:lnTo>
                <a:lnTo>
                  <a:pt x="52" y="0"/>
                </a:lnTo>
                <a:lnTo>
                  <a:pt x="41" y="1"/>
                </a:lnTo>
                <a:lnTo>
                  <a:pt x="34" y="4"/>
                </a:lnTo>
                <a:lnTo>
                  <a:pt x="28" y="8"/>
                </a:lnTo>
                <a:lnTo>
                  <a:pt x="24" y="14"/>
                </a:lnTo>
                <a:lnTo>
                  <a:pt x="21" y="20"/>
                </a:lnTo>
                <a:lnTo>
                  <a:pt x="19" y="26"/>
                </a:lnTo>
                <a:lnTo>
                  <a:pt x="19" y="33"/>
                </a:lnTo>
                <a:lnTo>
                  <a:pt x="19" y="40"/>
                </a:lnTo>
                <a:lnTo>
                  <a:pt x="19" y="59"/>
                </a:lnTo>
                <a:lnTo>
                  <a:pt x="1" y="59"/>
                </a:lnTo>
                <a:lnTo>
                  <a:pt x="0" y="59"/>
                </a:lnTo>
                <a:lnTo>
                  <a:pt x="0" y="61"/>
                </a:lnTo>
                <a:lnTo>
                  <a:pt x="0" y="62"/>
                </a:lnTo>
                <a:lnTo>
                  <a:pt x="0" y="71"/>
                </a:lnTo>
                <a:lnTo>
                  <a:pt x="0" y="72"/>
                </a:lnTo>
                <a:lnTo>
                  <a:pt x="0" y="73"/>
                </a:lnTo>
                <a:lnTo>
                  <a:pt x="1" y="73"/>
                </a:lnTo>
                <a:lnTo>
                  <a:pt x="19" y="73"/>
                </a:lnTo>
                <a:lnTo>
                  <a:pt x="19" y="172"/>
                </a:lnTo>
                <a:lnTo>
                  <a:pt x="19" y="173"/>
                </a:lnTo>
                <a:lnTo>
                  <a:pt x="19" y="174"/>
                </a:lnTo>
                <a:lnTo>
                  <a:pt x="20" y="174"/>
                </a:lnTo>
                <a:lnTo>
                  <a:pt x="21" y="174"/>
                </a:lnTo>
                <a:lnTo>
                  <a:pt x="34" y="174"/>
                </a:lnTo>
                <a:lnTo>
                  <a:pt x="35" y="174"/>
                </a:lnTo>
                <a:lnTo>
                  <a:pt x="35" y="173"/>
                </a:lnTo>
                <a:lnTo>
                  <a:pt x="36" y="173"/>
                </a:lnTo>
                <a:lnTo>
                  <a:pt x="36" y="172"/>
                </a:lnTo>
                <a:lnTo>
                  <a:pt x="36" y="73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8" name="Freeform 128"/>
          <p:cNvSpPr>
            <a:spLocks noEditPoints="1"/>
          </p:cNvSpPr>
          <p:nvPr/>
        </p:nvSpPr>
        <p:spPr bwMode="auto">
          <a:xfrm>
            <a:off x="8872538" y="1768475"/>
            <a:ext cx="50800" cy="65088"/>
          </a:xfrm>
          <a:custGeom>
            <a:avLst/>
            <a:gdLst>
              <a:gd name="T0" fmla="*/ 2147483647 w 96"/>
              <a:gd name="T1" fmla="*/ 2147483647 h 123"/>
              <a:gd name="T2" fmla="*/ 2147483647 w 96"/>
              <a:gd name="T3" fmla="*/ 2147483647 h 123"/>
              <a:gd name="T4" fmla="*/ 2147483647 w 96"/>
              <a:gd name="T5" fmla="*/ 1630006192 h 123"/>
              <a:gd name="T6" fmla="*/ 2147483647 w 96"/>
              <a:gd name="T7" fmla="*/ 444674337 h 123"/>
              <a:gd name="T8" fmla="*/ 2147483647 w 96"/>
              <a:gd name="T9" fmla="*/ 0 h 123"/>
              <a:gd name="T10" fmla="*/ 2147483647 w 96"/>
              <a:gd name="T11" fmla="*/ 0 h 123"/>
              <a:gd name="T12" fmla="*/ 2147483647 w 96"/>
              <a:gd name="T13" fmla="*/ 444674337 h 123"/>
              <a:gd name="T14" fmla="*/ 2147483647 w 96"/>
              <a:gd name="T15" fmla="*/ 1630006192 h 123"/>
              <a:gd name="T16" fmla="*/ 889055033 w 96"/>
              <a:gd name="T17" fmla="*/ 2147483647 h 123"/>
              <a:gd name="T18" fmla="*/ 148129096 w 96"/>
              <a:gd name="T19" fmla="*/ 2147483647 h 123"/>
              <a:gd name="T20" fmla="*/ 148129096 w 96"/>
              <a:gd name="T21" fmla="*/ 2147483647 h 123"/>
              <a:gd name="T22" fmla="*/ 889055033 w 96"/>
              <a:gd name="T23" fmla="*/ 2147483647 h 123"/>
              <a:gd name="T24" fmla="*/ 2147483647 w 96"/>
              <a:gd name="T25" fmla="*/ 2147483647 h 123"/>
              <a:gd name="T26" fmla="*/ 2147483647 w 96"/>
              <a:gd name="T27" fmla="*/ 2147483647 h 123"/>
              <a:gd name="T28" fmla="*/ 2147483647 w 96"/>
              <a:gd name="T29" fmla="*/ 2147483647 h 123"/>
              <a:gd name="T30" fmla="*/ 2147483647 w 96"/>
              <a:gd name="T31" fmla="*/ 2147483647 h 123"/>
              <a:gd name="T32" fmla="*/ 2147483647 w 96"/>
              <a:gd name="T33" fmla="*/ 2147483647 h 123"/>
              <a:gd name="T34" fmla="*/ 2147483647 w 96"/>
              <a:gd name="T35" fmla="*/ 2147483647 h 123"/>
              <a:gd name="T36" fmla="*/ 2147483647 w 96"/>
              <a:gd name="T37" fmla="*/ 2147483647 h 123"/>
              <a:gd name="T38" fmla="*/ 2147483647 w 96"/>
              <a:gd name="T39" fmla="*/ 2147483647 h 123"/>
              <a:gd name="T40" fmla="*/ 2147483647 w 96"/>
              <a:gd name="T41" fmla="*/ 2147483647 h 123"/>
              <a:gd name="T42" fmla="*/ 2147483647 w 96"/>
              <a:gd name="T43" fmla="*/ 2147483647 h 123"/>
              <a:gd name="T44" fmla="*/ 2147483647 w 96"/>
              <a:gd name="T45" fmla="*/ 2147483647 h 123"/>
              <a:gd name="T46" fmla="*/ 2147483647 w 96"/>
              <a:gd name="T47" fmla="*/ 2147483647 h 123"/>
              <a:gd name="T48" fmla="*/ 2147483647 w 96"/>
              <a:gd name="T49" fmla="*/ 2147483647 h 123"/>
              <a:gd name="T50" fmla="*/ 2147483647 w 96"/>
              <a:gd name="T51" fmla="*/ 2147483647 h 123"/>
              <a:gd name="T52" fmla="*/ 2147483647 w 96"/>
              <a:gd name="T53" fmla="*/ 2147483647 h 123"/>
              <a:gd name="T54" fmla="*/ 2147483647 w 96"/>
              <a:gd name="T55" fmla="*/ 2147483647 h 123"/>
              <a:gd name="T56" fmla="*/ 2147483647 w 96"/>
              <a:gd name="T57" fmla="*/ 2147483647 h 123"/>
              <a:gd name="T58" fmla="*/ 2147483647 w 96"/>
              <a:gd name="T59" fmla="*/ 2147483647 h 123"/>
              <a:gd name="T60" fmla="*/ 2147483647 w 96"/>
              <a:gd name="T61" fmla="*/ 2147483647 h 123"/>
              <a:gd name="T62" fmla="*/ 2147483647 w 96"/>
              <a:gd name="T63" fmla="*/ 2147483647 h 123"/>
              <a:gd name="T64" fmla="*/ 2147483647 w 96"/>
              <a:gd name="T65" fmla="*/ 2147483647 h 123"/>
              <a:gd name="T66" fmla="*/ 2147483647 w 96"/>
              <a:gd name="T67" fmla="*/ 2147483647 h 123"/>
              <a:gd name="T68" fmla="*/ 2147483647 w 96"/>
              <a:gd name="T69" fmla="*/ 2147483647 h 123"/>
              <a:gd name="T70" fmla="*/ 2147483647 w 96"/>
              <a:gd name="T71" fmla="*/ 2147483647 h 123"/>
              <a:gd name="T72" fmla="*/ 2147483647 w 96"/>
              <a:gd name="T73" fmla="*/ 2147483647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6" h="123">
                <a:moveTo>
                  <a:pt x="96" y="61"/>
                </a:moveTo>
                <a:lnTo>
                  <a:pt x="94" y="48"/>
                </a:lnTo>
                <a:lnTo>
                  <a:pt x="93" y="37"/>
                </a:lnTo>
                <a:lnTo>
                  <a:pt x="89" y="27"/>
                </a:lnTo>
                <a:lnTo>
                  <a:pt x="84" y="18"/>
                </a:lnTo>
                <a:lnTo>
                  <a:pt x="78" y="11"/>
                </a:lnTo>
                <a:lnTo>
                  <a:pt x="70" y="6"/>
                </a:lnTo>
                <a:lnTo>
                  <a:pt x="65" y="3"/>
                </a:lnTo>
                <a:lnTo>
                  <a:pt x="60" y="2"/>
                </a:lnTo>
                <a:lnTo>
                  <a:pt x="55" y="0"/>
                </a:lnTo>
                <a:lnTo>
                  <a:pt x="49" y="0"/>
                </a:lnTo>
                <a:lnTo>
                  <a:pt x="43" y="0"/>
                </a:lnTo>
                <a:lnTo>
                  <a:pt x="36" y="2"/>
                </a:lnTo>
                <a:lnTo>
                  <a:pt x="31" y="3"/>
                </a:lnTo>
                <a:lnTo>
                  <a:pt x="26" y="6"/>
                </a:lnTo>
                <a:lnTo>
                  <a:pt x="19" y="11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1" y="50"/>
                </a:lnTo>
                <a:lnTo>
                  <a:pt x="0" y="62"/>
                </a:lnTo>
                <a:lnTo>
                  <a:pt x="1" y="74"/>
                </a:lnTo>
                <a:lnTo>
                  <a:pt x="2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3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6" y="123"/>
                </a:lnTo>
                <a:lnTo>
                  <a:pt x="53" y="122"/>
                </a:lnTo>
                <a:lnTo>
                  <a:pt x="59" y="122"/>
                </a:lnTo>
                <a:lnTo>
                  <a:pt x="64" y="119"/>
                </a:lnTo>
                <a:lnTo>
                  <a:pt x="69" y="118"/>
                </a:lnTo>
                <a:lnTo>
                  <a:pt x="77" y="112"/>
                </a:lnTo>
                <a:lnTo>
                  <a:pt x="84" y="104"/>
                </a:lnTo>
                <a:lnTo>
                  <a:pt x="89" y="95"/>
                </a:lnTo>
                <a:lnTo>
                  <a:pt x="93" y="85"/>
                </a:lnTo>
                <a:lnTo>
                  <a:pt x="94" y="72"/>
                </a:lnTo>
                <a:lnTo>
                  <a:pt x="96" y="61"/>
                </a:lnTo>
                <a:close/>
                <a:moveTo>
                  <a:pt x="48" y="108"/>
                </a:moveTo>
                <a:lnTo>
                  <a:pt x="40" y="107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2" y="86"/>
                </a:lnTo>
                <a:lnTo>
                  <a:pt x="21" y="79"/>
                </a:lnTo>
                <a:lnTo>
                  <a:pt x="20" y="70"/>
                </a:lnTo>
                <a:lnTo>
                  <a:pt x="20" y="60"/>
                </a:lnTo>
                <a:lnTo>
                  <a:pt x="20" y="51"/>
                </a:lnTo>
                <a:lnTo>
                  <a:pt x="21" y="42"/>
                </a:lnTo>
                <a:lnTo>
                  <a:pt x="22" y="36"/>
                </a:lnTo>
                <a:lnTo>
                  <a:pt x="26" y="28"/>
                </a:lnTo>
                <a:lnTo>
                  <a:pt x="30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5" y="17"/>
                </a:lnTo>
                <a:lnTo>
                  <a:pt x="62" y="19"/>
                </a:lnTo>
                <a:lnTo>
                  <a:pt x="67" y="23"/>
                </a:lnTo>
                <a:lnTo>
                  <a:pt x="70" y="30"/>
                </a:lnTo>
                <a:lnTo>
                  <a:pt x="73" y="36"/>
                </a:lnTo>
                <a:lnTo>
                  <a:pt x="74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4" y="80"/>
                </a:lnTo>
                <a:lnTo>
                  <a:pt x="73" y="88"/>
                </a:lnTo>
                <a:lnTo>
                  <a:pt x="70" y="94"/>
                </a:lnTo>
                <a:lnTo>
                  <a:pt x="67" y="100"/>
                </a:lnTo>
                <a:lnTo>
                  <a:pt x="62" y="104"/>
                </a:lnTo>
                <a:lnTo>
                  <a:pt x="55" y="107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9" name="Freeform 129"/>
          <p:cNvSpPr>
            <a:spLocks/>
          </p:cNvSpPr>
          <p:nvPr/>
        </p:nvSpPr>
        <p:spPr bwMode="auto">
          <a:xfrm>
            <a:off x="8936038" y="1768475"/>
            <a:ext cx="33337" cy="63500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1063516143 h 119"/>
              <a:gd name="T26" fmla="*/ 2147483647 w 63"/>
              <a:gd name="T27" fmla="*/ 911747941 h 119"/>
              <a:gd name="T28" fmla="*/ 2147483647 w 63"/>
              <a:gd name="T29" fmla="*/ 911747941 h 119"/>
              <a:gd name="T30" fmla="*/ 2147483647 w 63"/>
              <a:gd name="T31" fmla="*/ 911747941 h 119"/>
              <a:gd name="T32" fmla="*/ 2147483647 w 63"/>
              <a:gd name="T33" fmla="*/ 607642172 h 119"/>
              <a:gd name="T34" fmla="*/ 2147483647 w 63"/>
              <a:gd name="T35" fmla="*/ 455873971 h 119"/>
              <a:gd name="T36" fmla="*/ 2147483647 w 63"/>
              <a:gd name="T37" fmla="*/ 303821353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455873971 h 119"/>
              <a:gd name="T44" fmla="*/ 2147483647 w 63"/>
              <a:gd name="T45" fmla="*/ 1215569294 h 119"/>
              <a:gd name="T46" fmla="*/ 2147483647 w 63"/>
              <a:gd name="T47" fmla="*/ 2127317235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1215569294 h 119"/>
              <a:gd name="T54" fmla="*/ 2147483647 w 63"/>
              <a:gd name="T55" fmla="*/ 455873971 h 119"/>
              <a:gd name="T56" fmla="*/ 2074306455 w 63"/>
              <a:gd name="T57" fmla="*/ 0 h 119"/>
              <a:gd name="T58" fmla="*/ 1926181698 w 63"/>
              <a:gd name="T59" fmla="*/ 0 h 119"/>
              <a:gd name="T60" fmla="*/ 1926181698 w 63"/>
              <a:gd name="T61" fmla="*/ 0 h 119"/>
              <a:gd name="T62" fmla="*/ 1629932183 w 63"/>
              <a:gd name="T63" fmla="*/ 303821353 h 119"/>
              <a:gd name="T64" fmla="*/ 1629932183 w 63"/>
              <a:gd name="T65" fmla="*/ 303821353 h 119"/>
              <a:gd name="T66" fmla="*/ 296249515 w 63"/>
              <a:gd name="T67" fmla="*/ 1063516143 h 119"/>
              <a:gd name="T68" fmla="*/ 148124758 w 63"/>
              <a:gd name="T69" fmla="*/ 1215569294 h 119"/>
              <a:gd name="T70" fmla="*/ 148124758 w 63"/>
              <a:gd name="T71" fmla="*/ 1215569294 h 119"/>
              <a:gd name="T72" fmla="*/ 148124758 w 63"/>
              <a:gd name="T73" fmla="*/ 1367621912 h 119"/>
              <a:gd name="T74" fmla="*/ 0 w 63"/>
              <a:gd name="T75" fmla="*/ 1367621912 h 119"/>
              <a:gd name="T76" fmla="*/ 148124758 w 63"/>
              <a:gd name="T77" fmla="*/ 1671443265 h 119"/>
              <a:gd name="T78" fmla="*/ 148124758 w 63"/>
              <a:gd name="T79" fmla="*/ 1823211466 h 119"/>
              <a:gd name="T80" fmla="*/ 296249515 w 63"/>
              <a:gd name="T81" fmla="*/ 2127317235 h 119"/>
              <a:gd name="T82" fmla="*/ 592778955 w 63"/>
              <a:gd name="T83" fmla="*/ 2147483647 h 119"/>
              <a:gd name="T84" fmla="*/ 889028470 w 63"/>
              <a:gd name="T85" fmla="*/ 2147483647 h 119"/>
              <a:gd name="T86" fmla="*/ 889028470 w 63"/>
              <a:gd name="T87" fmla="*/ 2147483647 h 119"/>
              <a:gd name="T88" fmla="*/ 1185277985 w 63"/>
              <a:gd name="T89" fmla="*/ 2147483647 h 119"/>
              <a:gd name="T90" fmla="*/ 1185277985 w 63"/>
              <a:gd name="T91" fmla="*/ 2147483647 h 119"/>
              <a:gd name="T92" fmla="*/ 1185277985 w 63"/>
              <a:gd name="T93" fmla="*/ 2147483647 h 119"/>
              <a:gd name="T94" fmla="*/ 1185277985 w 63"/>
              <a:gd name="T95" fmla="*/ 2147483647 h 119"/>
              <a:gd name="T96" fmla="*/ 1333402743 w 63"/>
              <a:gd name="T97" fmla="*/ 2147483647 h 119"/>
              <a:gd name="T98" fmla="*/ 1481807425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5"/>
                </a:lnTo>
                <a:lnTo>
                  <a:pt x="30" y="31"/>
                </a:lnTo>
                <a:lnTo>
                  <a:pt x="33" y="28"/>
                </a:lnTo>
                <a:lnTo>
                  <a:pt x="35" y="26"/>
                </a:lnTo>
                <a:lnTo>
                  <a:pt x="39" y="22"/>
                </a:lnTo>
                <a:lnTo>
                  <a:pt x="42" y="21"/>
                </a:lnTo>
                <a:lnTo>
                  <a:pt x="45" y="18"/>
                </a:lnTo>
                <a:lnTo>
                  <a:pt x="48" y="18"/>
                </a:lnTo>
                <a:lnTo>
                  <a:pt x="49" y="18"/>
                </a:lnTo>
                <a:lnTo>
                  <a:pt x="50" y="18"/>
                </a:lnTo>
                <a:lnTo>
                  <a:pt x="52" y="19"/>
                </a:lnTo>
                <a:lnTo>
                  <a:pt x="53" y="19"/>
                </a:lnTo>
                <a:lnTo>
                  <a:pt x="54" y="19"/>
                </a:lnTo>
                <a:lnTo>
                  <a:pt x="56" y="21"/>
                </a:lnTo>
                <a:lnTo>
                  <a:pt x="57" y="21"/>
                </a:lnTo>
                <a:lnTo>
                  <a:pt x="57" y="19"/>
                </a:lnTo>
                <a:lnTo>
                  <a:pt x="57" y="18"/>
                </a:lnTo>
                <a:lnTo>
                  <a:pt x="63" y="7"/>
                </a:lnTo>
                <a:lnTo>
                  <a:pt x="63" y="6"/>
                </a:lnTo>
                <a:lnTo>
                  <a:pt x="63" y="4"/>
                </a:lnTo>
                <a:lnTo>
                  <a:pt x="62" y="3"/>
                </a:lnTo>
                <a:lnTo>
                  <a:pt x="61" y="2"/>
                </a:lnTo>
                <a:lnTo>
                  <a:pt x="59" y="2"/>
                </a:lnTo>
                <a:lnTo>
                  <a:pt x="58" y="2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47" y="0"/>
                </a:lnTo>
                <a:lnTo>
                  <a:pt x="42" y="3"/>
                </a:lnTo>
                <a:lnTo>
                  <a:pt x="38" y="6"/>
                </a:lnTo>
                <a:lnTo>
                  <a:pt x="34" y="8"/>
                </a:lnTo>
                <a:lnTo>
                  <a:pt x="32" y="12"/>
                </a:lnTo>
                <a:lnTo>
                  <a:pt x="28" y="14"/>
                </a:lnTo>
                <a:lnTo>
                  <a:pt x="25" y="18"/>
                </a:lnTo>
                <a:lnTo>
                  <a:pt x="23" y="21"/>
                </a:lnTo>
                <a:lnTo>
                  <a:pt x="23" y="18"/>
                </a:lnTo>
                <a:lnTo>
                  <a:pt x="21" y="16"/>
                </a:lnTo>
                <a:lnTo>
                  <a:pt x="20" y="12"/>
                </a:lnTo>
                <a:lnTo>
                  <a:pt x="19" y="8"/>
                </a:lnTo>
                <a:lnTo>
                  <a:pt x="18" y="6"/>
                </a:lnTo>
                <a:lnTo>
                  <a:pt x="16" y="3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2"/>
                </a:lnTo>
                <a:lnTo>
                  <a:pt x="2" y="7"/>
                </a:lnTo>
                <a:lnTo>
                  <a:pt x="1" y="8"/>
                </a:lnTo>
                <a:lnTo>
                  <a:pt x="1" y="9"/>
                </a:lnTo>
                <a:lnTo>
                  <a:pt x="0" y="9"/>
                </a:lnTo>
                <a:lnTo>
                  <a:pt x="1" y="11"/>
                </a:lnTo>
                <a:lnTo>
                  <a:pt x="1" y="12"/>
                </a:lnTo>
                <a:lnTo>
                  <a:pt x="2" y="13"/>
                </a:lnTo>
                <a:lnTo>
                  <a:pt x="2" y="14"/>
                </a:lnTo>
                <a:lnTo>
                  <a:pt x="4" y="16"/>
                </a:lnTo>
                <a:lnTo>
                  <a:pt x="4" y="18"/>
                </a:lnTo>
                <a:lnTo>
                  <a:pt x="5" y="21"/>
                </a:lnTo>
                <a:lnTo>
                  <a:pt x="6" y="23"/>
                </a:lnTo>
                <a:lnTo>
                  <a:pt x="6" y="26"/>
                </a:lnTo>
                <a:lnTo>
                  <a:pt x="6" y="28"/>
                </a:lnTo>
                <a:lnTo>
                  <a:pt x="8" y="30"/>
                </a:lnTo>
                <a:lnTo>
                  <a:pt x="8" y="32"/>
                </a:lnTo>
                <a:lnTo>
                  <a:pt x="8" y="33"/>
                </a:lnTo>
                <a:lnTo>
                  <a:pt x="8" y="117"/>
                </a:lnTo>
                <a:lnTo>
                  <a:pt x="8" y="118"/>
                </a:lnTo>
                <a:lnTo>
                  <a:pt x="9" y="119"/>
                </a:lnTo>
                <a:lnTo>
                  <a:pt x="10" y="119"/>
                </a:lnTo>
                <a:lnTo>
                  <a:pt x="23" y="119"/>
                </a:lnTo>
                <a:lnTo>
                  <a:pt x="24" y="119"/>
                </a:lnTo>
                <a:lnTo>
                  <a:pt x="25" y="118"/>
                </a:lnTo>
                <a:lnTo>
                  <a:pt x="25" y="117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0" name="Freeform 130"/>
          <p:cNvSpPr>
            <a:spLocks/>
          </p:cNvSpPr>
          <p:nvPr/>
        </p:nvSpPr>
        <p:spPr bwMode="auto">
          <a:xfrm>
            <a:off x="9018588" y="1739900"/>
            <a:ext cx="44450" cy="92075"/>
          </a:xfrm>
          <a:custGeom>
            <a:avLst/>
            <a:gdLst>
              <a:gd name="T0" fmla="*/ 0 w 85"/>
              <a:gd name="T1" fmla="*/ 2147483647 h 174"/>
              <a:gd name="T2" fmla="*/ 0 w 85"/>
              <a:gd name="T3" fmla="*/ 2147483647 h 174"/>
              <a:gd name="T4" fmla="*/ 143023366 w 85"/>
              <a:gd name="T5" fmla="*/ 2147483647 h 174"/>
              <a:gd name="T6" fmla="*/ 143023366 w 85"/>
              <a:gd name="T7" fmla="*/ 2147483647 h 174"/>
              <a:gd name="T8" fmla="*/ 2145079082 w 85"/>
              <a:gd name="T9" fmla="*/ 2147483647 h 174"/>
              <a:gd name="T10" fmla="*/ 2147483647 w 85"/>
              <a:gd name="T11" fmla="*/ 2147483647 h 174"/>
              <a:gd name="T12" fmla="*/ 2147483647 w 85"/>
              <a:gd name="T13" fmla="*/ 2147483647 h 174"/>
              <a:gd name="T14" fmla="*/ 2147483647 w 85"/>
              <a:gd name="T15" fmla="*/ 2147483647 h 174"/>
              <a:gd name="T16" fmla="*/ 2147483647 w 85"/>
              <a:gd name="T17" fmla="*/ 2147483647 h 174"/>
              <a:gd name="T18" fmla="*/ 2147483647 w 85"/>
              <a:gd name="T19" fmla="*/ 2147483647 h 174"/>
              <a:gd name="T20" fmla="*/ 2147483647 w 85"/>
              <a:gd name="T21" fmla="*/ 2147483647 h 174"/>
              <a:gd name="T22" fmla="*/ 2147483647 w 85"/>
              <a:gd name="T23" fmla="*/ 2147483647 h 174"/>
              <a:gd name="T24" fmla="*/ 2147483647 w 85"/>
              <a:gd name="T25" fmla="*/ 2147483647 h 174"/>
              <a:gd name="T26" fmla="*/ 2147483647 w 85"/>
              <a:gd name="T27" fmla="*/ 2147483647 h 174"/>
              <a:gd name="T28" fmla="*/ 2147483647 w 85"/>
              <a:gd name="T29" fmla="*/ 2147483647 h 174"/>
              <a:gd name="T30" fmla="*/ 2147483647 w 85"/>
              <a:gd name="T31" fmla="*/ 2147483647 h 174"/>
              <a:gd name="T32" fmla="*/ 2147483647 w 85"/>
              <a:gd name="T33" fmla="*/ 2147483647 h 174"/>
              <a:gd name="T34" fmla="*/ 2147483647 w 85"/>
              <a:gd name="T35" fmla="*/ 2147483647 h 174"/>
              <a:gd name="T36" fmla="*/ 2147483647 w 85"/>
              <a:gd name="T37" fmla="*/ 2147483647 h 174"/>
              <a:gd name="T38" fmla="*/ 2147483647 w 85"/>
              <a:gd name="T39" fmla="*/ 2147483647 h 174"/>
              <a:gd name="T40" fmla="*/ 2147483647 w 85"/>
              <a:gd name="T41" fmla="*/ 2147483647 h 174"/>
              <a:gd name="T42" fmla="*/ 2147483647 w 85"/>
              <a:gd name="T43" fmla="*/ 2147483647 h 174"/>
              <a:gd name="T44" fmla="*/ 2147483647 w 85"/>
              <a:gd name="T45" fmla="*/ 2147483647 h 174"/>
              <a:gd name="T46" fmla="*/ 2147483647 w 85"/>
              <a:gd name="T47" fmla="*/ 2147483647 h 174"/>
              <a:gd name="T48" fmla="*/ 2147483647 w 85"/>
              <a:gd name="T49" fmla="*/ 2147483647 h 174"/>
              <a:gd name="T50" fmla="*/ 2147483647 w 85"/>
              <a:gd name="T51" fmla="*/ 2147483647 h 174"/>
              <a:gd name="T52" fmla="*/ 2147483647 w 85"/>
              <a:gd name="T53" fmla="*/ 2147483647 h 174"/>
              <a:gd name="T54" fmla="*/ 2147483647 w 85"/>
              <a:gd name="T55" fmla="*/ 2147483647 h 174"/>
              <a:gd name="T56" fmla="*/ 2147483647 w 85"/>
              <a:gd name="T57" fmla="*/ 2147483647 h 174"/>
              <a:gd name="T58" fmla="*/ 2147483647 w 85"/>
              <a:gd name="T59" fmla="*/ 2147483647 h 174"/>
              <a:gd name="T60" fmla="*/ 2147483647 w 85"/>
              <a:gd name="T61" fmla="*/ 2147483647 h 174"/>
              <a:gd name="T62" fmla="*/ 2147483647 w 85"/>
              <a:gd name="T63" fmla="*/ 2147483647 h 174"/>
              <a:gd name="T64" fmla="*/ 2147483647 w 85"/>
              <a:gd name="T65" fmla="*/ 2147483647 h 174"/>
              <a:gd name="T66" fmla="*/ 2147483647 w 85"/>
              <a:gd name="T67" fmla="*/ 2147483647 h 174"/>
              <a:gd name="T68" fmla="*/ 2147483647 w 85"/>
              <a:gd name="T69" fmla="*/ 2147483647 h 174"/>
              <a:gd name="T70" fmla="*/ 2147483647 w 85"/>
              <a:gd name="T71" fmla="*/ 296258192 h 174"/>
              <a:gd name="T72" fmla="*/ 2147483647 w 85"/>
              <a:gd name="T73" fmla="*/ 296258192 h 174"/>
              <a:gd name="T74" fmla="*/ 2147483647 w 85"/>
              <a:gd name="T75" fmla="*/ 148129096 h 174"/>
              <a:gd name="T76" fmla="*/ 2147483647 w 85"/>
              <a:gd name="T77" fmla="*/ 0 h 174"/>
              <a:gd name="T78" fmla="*/ 2145079082 w 85"/>
              <a:gd name="T79" fmla="*/ 0 h 174"/>
              <a:gd name="T80" fmla="*/ 2145079082 w 85"/>
              <a:gd name="T81" fmla="*/ 0 h 174"/>
              <a:gd name="T82" fmla="*/ 2145079082 w 85"/>
              <a:gd name="T83" fmla="*/ 0 h 174"/>
              <a:gd name="T84" fmla="*/ 2002055193 w 85"/>
              <a:gd name="T85" fmla="*/ 148129096 h 174"/>
              <a:gd name="T86" fmla="*/ 143023366 w 85"/>
              <a:gd name="T87" fmla="*/ 592796842 h 174"/>
              <a:gd name="T88" fmla="*/ 0 w 85"/>
              <a:gd name="T89" fmla="*/ 592796842 h 174"/>
              <a:gd name="T90" fmla="*/ 0 w 85"/>
              <a:gd name="T91" fmla="*/ 740925938 h 174"/>
              <a:gd name="T92" fmla="*/ 0 w 85"/>
              <a:gd name="T93" fmla="*/ 740925938 h 174"/>
              <a:gd name="T94" fmla="*/ 0 w 85"/>
              <a:gd name="T95" fmla="*/ 889055033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5" h="174">
                <a:moveTo>
                  <a:pt x="0" y="172"/>
                </a:moveTo>
                <a:lnTo>
                  <a:pt x="0" y="172"/>
                </a:lnTo>
                <a:lnTo>
                  <a:pt x="0" y="173"/>
                </a:lnTo>
                <a:lnTo>
                  <a:pt x="1" y="174"/>
                </a:lnTo>
                <a:lnTo>
                  <a:pt x="2" y="174"/>
                </a:lnTo>
                <a:lnTo>
                  <a:pt x="15" y="174"/>
                </a:lnTo>
                <a:lnTo>
                  <a:pt x="16" y="174"/>
                </a:lnTo>
                <a:lnTo>
                  <a:pt x="18" y="173"/>
                </a:lnTo>
                <a:lnTo>
                  <a:pt x="18" y="172"/>
                </a:lnTo>
                <a:lnTo>
                  <a:pt x="18" y="86"/>
                </a:lnTo>
                <a:lnTo>
                  <a:pt x="20" y="85"/>
                </a:lnTo>
                <a:lnTo>
                  <a:pt x="23" y="82"/>
                </a:lnTo>
                <a:lnTo>
                  <a:pt x="26" y="79"/>
                </a:lnTo>
                <a:lnTo>
                  <a:pt x="30" y="77"/>
                </a:lnTo>
                <a:lnTo>
                  <a:pt x="34" y="74"/>
                </a:lnTo>
                <a:lnTo>
                  <a:pt x="39" y="73"/>
                </a:lnTo>
                <a:lnTo>
                  <a:pt x="44" y="72"/>
                </a:lnTo>
                <a:lnTo>
                  <a:pt x="50" y="72"/>
                </a:lnTo>
                <a:lnTo>
                  <a:pt x="54" y="72"/>
                </a:lnTo>
                <a:lnTo>
                  <a:pt x="58" y="73"/>
                </a:lnTo>
                <a:lnTo>
                  <a:pt x="61" y="74"/>
                </a:lnTo>
                <a:lnTo>
                  <a:pt x="63" y="77"/>
                </a:lnTo>
                <a:lnTo>
                  <a:pt x="64" y="81"/>
                </a:lnTo>
                <a:lnTo>
                  <a:pt x="66" y="83"/>
                </a:lnTo>
                <a:lnTo>
                  <a:pt x="66" y="87"/>
                </a:lnTo>
                <a:lnTo>
                  <a:pt x="66" y="91"/>
                </a:lnTo>
                <a:lnTo>
                  <a:pt x="66" y="172"/>
                </a:lnTo>
                <a:lnTo>
                  <a:pt x="66" y="173"/>
                </a:lnTo>
                <a:lnTo>
                  <a:pt x="67" y="173"/>
                </a:lnTo>
                <a:lnTo>
                  <a:pt x="67" y="174"/>
                </a:lnTo>
                <a:lnTo>
                  <a:pt x="68" y="174"/>
                </a:lnTo>
                <a:lnTo>
                  <a:pt x="81" y="174"/>
                </a:lnTo>
                <a:lnTo>
                  <a:pt x="82" y="174"/>
                </a:lnTo>
                <a:lnTo>
                  <a:pt x="83" y="174"/>
                </a:lnTo>
                <a:lnTo>
                  <a:pt x="83" y="173"/>
                </a:lnTo>
                <a:lnTo>
                  <a:pt x="85" y="172"/>
                </a:lnTo>
                <a:lnTo>
                  <a:pt x="85" y="91"/>
                </a:lnTo>
                <a:lnTo>
                  <a:pt x="83" y="85"/>
                </a:lnTo>
                <a:lnTo>
                  <a:pt x="83" y="78"/>
                </a:lnTo>
                <a:lnTo>
                  <a:pt x="82" y="72"/>
                </a:lnTo>
                <a:lnTo>
                  <a:pt x="80" y="67"/>
                </a:lnTo>
                <a:lnTo>
                  <a:pt x="76" y="62"/>
                </a:lnTo>
                <a:lnTo>
                  <a:pt x="71" y="58"/>
                </a:lnTo>
                <a:lnTo>
                  <a:pt x="64" y="57"/>
                </a:lnTo>
                <a:lnTo>
                  <a:pt x="56" y="55"/>
                </a:lnTo>
                <a:lnTo>
                  <a:pt x="49" y="55"/>
                </a:lnTo>
                <a:lnTo>
                  <a:pt x="43" y="57"/>
                </a:lnTo>
                <a:lnTo>
                  <a:pt x="38" y="59"/>
                </a:lnTo>
                <a:lnTo>
                  <a:pt x="33" y="62"/>
                </a:lnTo>
                <a:lnTo>
                  <a:pt x="29" y="64"/>
                </a:lnTo>
                <a:lnTo>
                  <a:pt x="24" y="67"/>
                </a:lnTo>
                <a:lnTo>
                  <a:pt x="21" y="69"/>
                </a:lnTo>
                <a:lnTo>
                  <a:pt x="18" y="72"/>
                </a:lnTo>
                <a:lnTo>
                  <a:pt x="18" y="4"/>
                </a:lnTo>
                <a:lnTo>
                  <a:pt x="18" y="2"/>
                </a:lnTo>
                <a:lnTo>
                  <a:pt x="18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4" y="1"/>
                </a:lnTo>
                <a:lnTo>
                  <a:pt x="1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72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1" name="Freeform 131"/>
          <p:cNvSpPr>
            <a:spLocks noEditPoints="1"/>
          </p:cNvSpPr>
          <p:nvPr/>
        </p:nvSpPr>
        <p:spPr bwMode="auto">
          <a:xfrm>
            <a:off x="9075738" y="1739900"/>
            <a:ext cx="23812" cy="92075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316893884 w 44"/>
              <a:gd name="T9" fmla="*/ 2147483647 h 172"/>
              <a:gd name="T10" fmla="*/ 158446672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158446672 w 44"/>
              <a:gd name="T23" fmla="*/ 2147483647 h 172"/>
              <a:gd name="T24" fmla="*/ 316893884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147483647 h 172"/>
              <a:gd name="T48" fmla="*/ 2147483647 w 44"/>
              <a:gd name="T49" fmla="*/ 1380681220 h 172"/>
              <a:gd name="T50" fmla="*/ 2147483647 w 44"/>
              <a:gd name="T51" fmla="*/ 613540692 h 172"/>
              <a:gd name="T52" fmla="*/ 2147483647 w 44"/>
              <a:gd name="T53" fmla="*/ 306913276 h 172"/>
              <a:gd name="T54" fmla="*/ 2147483647 w 44"/>
              <a:gd name="T55" fmla="*/ 0 h 172"/>
              <a:gd name="T56" fmla="*/ 2147483647 w 44"/>
              <a:gd name="T57" fmla="*/ 0 h 172"/>
              <a:gd name="T58" fmla="*/ 2147483647 w 44"/>
              <a:gd name="T59" fmla="*/ 613540692 h 172"/>
              <a:gd name="T60" fmla="*/ 2147483647 w 44"/>
              <a:gd name="T61" fmla="*/ 1380681220 h 172"/>
              <a:gd name="T62" fmla="*/ 2147483647 w 44"/>
              <a:gd name="T63" fmla="*/ 2147483647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147483647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0"/>
                </a:moveTo>
                <a:lnTo>
                  <a:pt x="39" y="60"/>
                </a:lnTo>
                <a:lnTo>
                  <a:pt x="39" y="59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9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70"/>
                </a:lnTo>
                <a:lnTo>
                  <a:pt x="21" y="171"/>
                </a:lnTo>
                <a:lnTo>
                  <a:pt x="23" y="171"/>
                </a:lnTo>
                <a:lnTo>
                  <a:pt x="23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2"/>
                </a:lnTo>
                <a:lnTo>
                  <a:pt x="39" y="171"/>
                </a:lnTo>
                <a:lnTo>
                  <a:pt x="39" y="170"/>
                </a:lnTo>
                <a:lnTo>
                  <a:pt x="39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1" y="7"/>
                </a:lnTo>
                <a:lnTo>
                  <a:pt x="39" y="4"/>
                </a:lnTo>
                <a:lnTo>
                  <a:pt x="38" y="3"/>
                </a:lnTo>
                <a:lnTo>
                  <a:pt x="35" y="2"/>
                </a:lnTo>
                <a:lnTo>
                  <a:pt x="33" y="0"/>
                </a:lnTo>
                <a:lnTo>
                  <a:pt x="29" y="0"/>
                </a:lnTo>
                <a:lnTo>
                  <a:pt x="26" y="0"/>
                </a:lnTo>
                <a:lnTo>
                  <a:pt x="24" y="0"/>
                </a:lnTo>
                <a:lnTo>
                  <a:pt x="21" y="3"/>
                </a:lnTo>
                <a:lnTo>
                  <a:pt x="19" y="4"/>
                </a:lnTo>
                <a:lnTo>
                  <a:pt x="17" y="7"/>
                </a:lnTo>
                <a:lnTo>
                  <a:pt x="16" y="9"/>
                </a:lnTo>
                <a:lnTo>
                  <a:pt x="15" y="12"/>
                </a:lnTo>
                <a:lnTo>
                  <a:pt x="15" y="14"/>
                </a:lnTo>
                <a:lnTo>
                  <a:pt x="15" y="18"/>
                </a:lnTo>
                <a:lnTo>
                  <a:pt x="16" y="21"/>
                </a:lnTo>
                <a:lnTo>
                  <a:pt x="17" y="23"/>
                </a:lnTo>
                <a:lnTo>
                  <a:pt x="19" y="24"/>
                </a:lnTo>
                <a:lnTo>
                  <a:pt x="21" y="27"/>
                </a:lnTo>
                <a:lnTo>
                  <a:pt x="24" y="28"/>
                </a:lnTo>
                <a:lnTo>
                  <a:pt x="26" y="29"/>
                </a:lnTo>
                <a:lnTo>
                  <a:pt x="29" y="29"/>
                </a:lnTo>
                <a:lnTo>
                  <a:pt x="33" y="29"/>
                </a:lnTo>
                <a:lnTo>
                  <a:pt x="35" y="28"/>
                </a:lnTo>
                <a:lnTo>
                  <a:pt x="38" y="27"/>
                </a:lnTo>
                <a:lnTo>
                  <a:pt x="39" y="24"/>
                </a:lnTo>
                <a:lnTo>
                  <a:pt x="41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2" name="Freeform 132"/>
          <p:cNvSpPr>
            <a:spLocks noEditPoints="1"/>
          </p:cNvSpPr>
          <p:nvPr/>
        </p:nvSpPr>
        <p:spPr bwMode="auto">
          <a:xfrm>
            <a:off x="9112250" y="1768475"/>
            <a:ext cx="50800" cy="90488"/>
          </a:xfrm>
          <a:custGeom>
            <a:avLst/>
            <a:gdLst>
              <a:gd name="T0" fmla="*/ 2147483647 w 95"/>
              <a:gd name="T1" fmla="*/ 2147483647 h 170"/>
              <a:gd name="T2" fmla="*/ 2147483647 w 95"/>
              <a:gd name="T3" fmla="*/ 2147483647 h 170"/>
              <a:gd name="T4" fmla="*/ 2147483647 w 95"/>
              <a:gd name="T5" fmla="*/ 2147483647 h 170"/>
              <a:gd name="T6" fmla="*/ 2147483647 w 95"/>
              <a:gd name="T7" fmla="*/ 1960605625 h 170"/>
              <a:gd name="T8" fmla="*/ 2147483647 w 95"/>
              <a:gd name="T9" fmla="*/ 1658864873 h 170"/>
              <a:gd name="T10" fmla="*/ 2147483647 w 95"/>
              <a:gd name="T11" fmla="*/ 1357407827 h 170"/>
              <a:gd name="T12" fmla="*/ 2147483647 w 95"/>
              <a:gd name="T13" fmla="*/ 1206395597 h 170"/>
              <a:gd name="T14" fmla="*/ 2147483647 w 95"/>
              <a:gd name="T15" fmla="*/ 1206395597 h 170"/>
              <a:gd name="T16" fmla="*/ 2147483647 w 95"/>
              <a:gd name="T17" fmla="*/ 0 h 170"/>
              <a:gd name="T18" fmla="*/ 2147483647 w 95"/>
              <a:gd name="T19" fmla="*/ 0 h 170"/>
              <a:gd name="T20" fmla="*/ 2147483647 w 95"/>
              <a:gd name="T21" fmla="*/ 0 h 170"/>
              <a:gd name="T22" fmla="*/ 2147483647 w 95"/>
              <a:gd name="T23" fmla="*/ 301740753 h 170"/>
              <a:gd name="T24" fmla="*/ 2147483647 w 95"/>
              <a:gd name="T25" fmla="*/ 603197799 h 170"/>
              <a:gd name="T26" fmla="*/ 2147483647 w 95"/>
              <a:gd name="T27" fmla="*/ 1658864873 h 170"/>
              <a:gd name="T28" fmla="*/ 2147483647 w 95"/>
              <a:gd name="T29" fmla="*/ 1055667074 h 170"/>
              <a:gd name="T30" fmla="*/ 2147483647 w 95"/>
              <a:gd name="T31" fmla="*/ 301740753 h 170"/>
              <a:gd name="T32" fmla="*/ 2147483647 w 95"/>
              <a:gd name="T33" fmla="*/ 301740753 h 170"/>
              <a:gd name="T34" fmla="*/ 1681919554 w 95"/>
              <a:gd name="T35" fmla="*/ 2147483647 h 170"/>
              <a:gd name="T36" fmla="*/ 152979655 w 95"/>
              <a:gd name="T37" fmla="*/ 2147483647 h 170"/>
              <a:gd name="T38" fmla="*/ 611633069 w 95"/>
              <a:gd name="T39" fmla="*/ 2147483647 h 170"/>
              <a:gd name="T40" fmla="*/ 2147483647 w 95"/>
              <a:gd name="T41" fmla="*/ 2147483647 h 170"/>
              <a:gd name="T42" fmla="*/ 2147483647 w 95"/>
              <a:gd name="T43" fmla="*/ 2147483647 h 170"/>
              <a:gd name="T44" fmla="*/ 2147483647 w 95"/>
              <a:gd name="T45" fmla="*/ 2147483647 h 170"/>
              <a:gd name="T46" fmla="*/ 2147483647 w 95"/>
              <a:gd name="T47" fmla="*/ 2147483647 h 170"/>
              <a:gd name="T48" fmla="*/ 2147483647 w 95"/>
              <a:gd name="T49" fmla="*/ 2147483647 h 170"/>
              <a:gd name="T50" fmla="*/ 2147483647 w 95"/>
              <a:gd name="T51" fmla="*/ 2147483647 h 170"/>
              <a:gd name="T52" fmla="*/ 2147483647 w 95"/>
              <a:gd name="T53" fmla="*/ 2147483647 h 170"/>
              <a:gd name="T54" fmla="*/ 2147483647 w 95"/>
              <a:gd name="T55" fmla="*/ 2147483647 h 170"/>
              <a:gd name="T56" fmla="*/ 2147483647 w 95"/>
              <a:gd name="T57" fmla="*/ 2147483647 h 170"/>
              <a:gd name="T58" fmla="*/ 2147483647 w 95"/>
              <a:gd name="T59" fmla="*/ 2147483647 h 170"/>
              <a:gd name="T60" fmla="*/ 2147483647 w 95"/>
              <a:gd name="T61" fmla="*/ 2147483647 h 170"/>
              <a:gd name="T62" fmla="*/ 2147483647 w 95"/>
              <a:gd name="T63" fmla="*/ 2147483647 h 170"/>
              <a:gd name="T64" fmla="*/ 1987879398 w 95"/>
              <a:gd name="T65" fmla="*/ 2147483647 h 170"/>
              <a:gd name="T66" fmla="*/ 1681919554 w 95"/>
              <a:gd name="T67" fmla="*/ 2147483647 h 170"/>
              <a:gd name="T68" fmla="*/ 1681919554 w 95"/>
              <a:gd name="T69" fmla="*/ 2147483647 h 170"/>
              <a:gd name="T70" fmla="*/ 1223266139 w 95"/>
              <a:gd name="T71" fmla="*/ 2147483647 h 170"/>
              <a:gd name="T72" fmla="*/ 917306829 w 95"/>
              <a:gd name="T73" fmla="*/ 2147483647 h 170"/>
              <a:gd name="T74" fmla="*/ 917306829 w 95"/>
              <a:gd name="T75" fmla="*/ 2147483647 h 170"/>
              <a:gd name="T76" fmla="*/ 1528939899 w 95"/>
              <a:gd name="T77" fmla="*/ 2147483647 h 170"/>
              <a:gd name="T78" fmla="*/ 2147483647 w 95"/>
              <a:gd name="T79" fmla="*/ 2147483647 h 170"/>
              <a:gd name="T80" fmla="*/ 2147483647 w 95"/>
              <a:gd name="T81" fmla="*/ 2147483647 h 170"/>
              <a:gd name="T82" fmla="*/ 2147483647 w 95"/>
              <a:gd name="T83" fmla="*/ 2147483647 h 170"/>
              <a:gd name="T84" fmla="*/ 2147483647 w 95"/>
              <a:gd name="T85" fmla="*/ 2147483647 h 170"/>
              <a:gd name="T86" fmla="*/ 2147483647 w 95"/>
              <a:gd name="T87" fmla="*/ 2147483647 h 170"/>
              <a:gd name="T88" fmla="*/ 2147483647 w 95"/>
              <a:gd name="T89" fmla="*/ 2147483647 h 170"/>
              <a:gd name="T90" fmla="*/ 2147483647 w 95"/>
              <a:gd name="T91" fmla="*/ 2147483647 h 170"/>
              <a:gd name="T92" fmla="*/ 2147483647 w 95"/>
              <a:gd name="T93" fmla="*/ 2147483647 h 170"/>
              <a:gd name="T94" fmla="*/ 2147483647 w 95"/>
              <a:gd name="T95" fmla="*/ 2147483647 h 170"/>
              <a:gd name="T96" fmla="*/ 2147483647 w 95"/>
              <a:gd name="T97" fmla="*/ 2147483647 h 170"/>
              <a:gd name="T98" fmla="*/ 2147483647 w 95"/>
              <a:gd name="T99" fmla="*/ 2147483647 h 170"/>
              <a:gd name="T100" fmla="*/ 2147483647 w 95"/>
              <a:gd name="T101" fmla="*/ 2147483647 h 170"/>
              <a:gd name="T102" fmla="*/ 2147483647 w 95"/>
              <a:gd name="T103" fmla="*/ 2147483647 h 170"/>
              <a:gd name="T104" fmla="*/ 2147483647 w 95"/>
              <a:gd name="T105" fmla="*/ 2147483647 h 170"/>
              <a:gd name="T106" fmla="*/ 2147483647 w 95"/>
              <a:gd name="T107" fmla="*/ 2147483647 h 170"/>
              <a:gd name="T108" fmla="*/ 2147483647 w 95"/>
              <a:gd name="T109" fmla="*/ 2147483647 h 170"/>
              <a:gd name="T110" fmla="*/ 2147483647 w 95"/>
              <a:gd name="T111" fmla="*/ 2147483647 h 170"/>
              <a:gd name="T112" fmla="*/ 2147483647 w 95"/>
              <a:gd name="T113" fmla="*/ 2147483647 h 170"/>
              <a:gd name="T114" fmla="*/ 2147483647 w 95"/>
              <a:gd name="T115" fmla="*/ 2147483647 h 17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5" h="170">
                <a:moveTo>
                  <a:pt x="87" y="36"/>
                </a:moveTo>
                <a:lnTo>
                  <a:pt x="87" y="33"/>
                </a:lnTo>
                <a:lnTo>
                  <a:pt x="87" y="30"/>
                </a:lnTo>
                <a:lnTo>
                  <a:pt x="88" y="28"/>
                </a:lnTo>
                <a:lnTo>
                  <a:pt x="88" y="26"/>
                </a:lnTo>
                <a:lnTo>
                  <a:pt x="88" y="24"/>
                </a:lnTo>
                <a:lnTo>
                  <a:pt x="90" y="22"/>
                </a:lnTo>
                <a:lnTo>
                  <a:pt x="90" y="21"/>
                </a:lnTo>
                <a:lnTo>
                  <a:pt x="91" y="18"/>
                </a:lnTo>
                <a:lnTo>
                  <a:pt x="91" y="16"/>
                </a:lnTo>
                <a:lnTo>
                  <a:pt x="92" y="14"/>
                </a:lnTo>
                <a:lnTo>
                  <a:pt x="93" y="13"/>
                </a:lnTo>
                <a:lnTo>
                  <a:pt x="93" y="12"/>
                </a:lnTo>
                <a:lnTo>
                  <a:pt x="93" y="11"/>
                </a:lnTo>
                <a:lnTo>
                  <a:pt x="95" y="11"/>
                </a:lnTo>
                <a:lnTo>
                  <a:pt x="95" y="9"/>
                </a:lnTo>
                <a:lnTo>
                  <a:pt x="95" y="8"/>
                </a:lnTo>
                <a:lnTo>
                  <a:pt x="93" y="8"/>
                </a:lnTo>
                <a:lnTo>
                  <a:pt x="83" y="0"/>
                </a:lnTo>
                <a:lnTo>
                  <a:pt x="82" y="0"/>
                </a:lnTo>
                <a:lnTo>
                  <a:pt x="81" y="0"/>
                </a:lnTo>
                <a:lnTo>
                  <a:pt x="80" y="0"/>
                </a:lnTo>
                <a:lnTo>
                  <a:pt x="80" y="2"/>
                </a:lnTo>
                <a:lnTo>
                  <a:pt x="78" y="2"/>
                </a:lnTo>
                <a:lnTo>
                  <a:pt x="77" y="3"/>
                </a:lnTo>
                <a:lnTo>
                  <a:pt x="77" y="4"/>
                </a:lnTo>
                <a:lnTo>
                  <a:pt x="76" y="7"/>
                </a:lnTo>
                <a:lnTo>
                  <a:pt x="74" y="8"/>
                </a:lnTo>
                <a:lnTo>
                  <a:pt x="74" y="11"/>
                </a:lnTo>
                <a:lnTo>
                  <a:pt x="72" y="9"/>
                </a:lnTo>
                <a:lnTo>
                  <a:pt x="71" y="8"/>
                </a:lnTo>
                <a:lnTo>
                  <a:pt x="68" y="7"/>
                </a:lnTo>
                <a:lnTo>
                  <a:pt x="64" y="4"/>
                </a:lnTo>
                <a:lnTo>
                  <a:pt x="61" y="3"/>
                </a:lnTo>
                <a:lnTo>
                  <a:pt x="57" y="2"/>
                </a:lnTo>
                <a:lnTo>
                  <a:pt x="52" y="0"/>
                </a:lnTo>
                <a:lnTo>
                  <a:pt x="45" y="0"/>
                </a:lnTo>
                <a:lnTo>
                  <a:pt x="35" y="2"/>
                </a:lnTo>
                <a:lnTo>
                  <a:pt x="25" y="4"/>
                </a:lnTo>
                <a:lnTo>
                  <a:pt x="18" y="11"/>
                </a:lnTo>
                <a:lnTo>
                  <a:pt x="11" y="17"/>
                </a:lnTo>
                <a:lnTo>
                  <a:pt x="6" y="27"/>
                </a:lnTo>
                <a:lnTo>
                  <a:pt x="4" y="37"/>
                </a:lnTo>
                <a:lnTo>
                  <a:pt x="1" y="50"/>
                </a:lnTo>
                <a:lnTo>
                  <a:pt x="0" y="62"/>
                </a:lnTo>
                <a:lnTo>
                  <a:pt x="1" y="75"/>
                </a:lnTo>
                <a:lnTo>
                  <a:pt x="4" y="85"/>
                </a:lnTo>
                <a:lnTo>
                  <a:pt x="6" y="94"/>
                </a:lnTo>
                <a:lnTo>
                  <a:pt x="11" y="101"/>
                </a:lnTo>
                <a:lnTo>
                  <a:pt x="16" y="108"/>
                </a:lnTo>
                <a:lnTo>
                  <a:pt x="23" y="113"/>
                </a:lnTo>
                <a:lnTo>
                  <a:pt x="29" y="115"/>
                </a:lnTo>
                <a:lnTo>
                  <a:pt x="38" y="115"/>
                </a:lnTo>
                <a:lnTo>
                  <a:pt x="43" y="115"/>
                </a:lnTo>
                <a:lnTo>
                  <a:pt x="49" y="114"/>
                </a:lnTo>
                <a:lnTo>
                  <a:pt x="53" y="113"/>
                </a:lnTo>
                <a:lnTo>
                  <a:pt x="58" y="112"/>
                </a:lnTo>
                <a:lnTo>
                  <a:pt x="62" y="109"/>
                </a:lnTo>
                <a:lnTo>
                  <a:pt x="64" y="107"/>
                </a:lnTo>
                <a:lnTo>
                  <a:pt x="68" y="104"/>
                </a:lnTo>
                <a:lnTo>
                  <a:pt x="71" y="103"/>
                </a:lnTo>
                <a:lnTo>
                  <a:pt x="71" y="104"/>
                </a:lnTo>
                <a:lnTo>
                  <a:pt x="71" y="107"/>
                </a:lnTo>
                <a:lnTo>
                  <a:pt x="71" y="109"/>
                </a:lnTo>
                <a:lnTo>
                  <a:pt x="71" y="112"/>
                </a:lnTo>
                <a:lnTo>
                  <a:pt x="71" y="115"/>
                </a:lnTo>
                <a:lnTo>
                  <a:pt x="71" y="119"/>
                </a:lnTo>
                <a:lnTo>
                  <a:pt x="71" y="123"/>
                </a:lnTo>
                <a:lnTo>
                  <a:pt x="71" y="128"/>
                </a:lnTo>
                <a:lnTo>
                  <a:pt x="71" y="132"/>
                </a:lnTo>
                <a:lnTo>
                  <a:pt x="71" y="137"/>
                </a:lnTo>
                <a:lnTo>
                  <a:pt x="69" y="142"/>
                </a:lnTo>
                <a:lnTo>
                  <a:pt x="67" y="146"/>
                </a:lnTo>
                <a:lnTo>
                  <a:pt x="63" y="148"/>
                </a:lnTo>
                <a:lnTo>
                  <a:pt x="59" y="151"/>
                </a:lnTo>
                <a:lnTo>
                  <a:pt x="53" y="153"/>
                </a:lnTo>
                <a:lnTo>
                  <a:pt x="45" y="153"/>
                </a:lnTo>
                <a:lnTo>
                  <a:pt x="40" y="153"/>
                </a:lnTo>
                <a:lnTo>
                  <a:pt x="34" y="152"/>
                </a:lnTo>
                <a:lnTo>
                  <a:pt x="29" y="151"/>
                </a:lnTo>
                <a:lnTo>
                  <a:pt x="24" y="148"/>
                </a:lnTo>
                <a:lnTo>
                  <a:pt x="20" y="147"/>
                </a:lnTo>
                <a:lnTo>
                  <a:pt x="16" y="146"/>
                </a:lnTo>
                <a:lnTo>
                  <a:pt x="14" y="144"/>
                </a:lnTo>
                <a:lnTo>
                  <a:pt x="13" y="144"/>
                </a:lnTo>
                <a:lnTo>
                  <a:pt x="11" y="144"/>
                </a:lnTo>
                <a:lnTo>
                  <a:pt x="11" y="146"/>
                </a:lnTo>
                <a:lnTo>
                  <a:pt x="8" y="153"/>
                </a:lnTo>
                <a:lnTo>
                  <a:pt x="8" y="154"/>
                </a:lnTo>
                <a:lnTo>
                  <a:pt x="6" y="154"/>
                </a:lnTo>
                <a:lnTo>
                  <a:pt x="6" y="156"/>
                </a:lnTo>
                <a:lnTo>
                  <a:pt x="6" y="157"/>
                </a:lnTo>
                <a:lnTo>
                  <a:pt x="8" y="158"/>
                </a:lnTo>
                <a:lnTo>
                  <a:pt x="10" y="161"/>
                </a:lnTo>
                <a:lnTo>
                  <a:pt x="15" y="162"/>
                </a:lnTo>
                <a:lnTo>
                  <a:pt x="20" y="165"/>
                </a:lnTo>
                <a:lnTo>
                  <a:pt x="26" y="167"/>
                </a:lnTo>
                <a:lnTo>
                  <a:pt x="33" y="168"/>
                </a:lnTo>
                <a:lnTo>
                  <a:pt x="40" y="170"/>
                </a:lnTo>
                <a:lnTo>
                  <a:pt x="47" y="170"/>
                </a:lnTo>
                <a:lnTo>
                  <a:pt x="58" y="168"/>
                </a:lnTo>
                <a:lnTo>
                  <a:pt x="67" y="166"/>
                </a:lnTo>
                <a:lnTo>
                  <a:pt x="74" y="162"/>
                </a:lnTo>
                <a:lnTo>
                  <a:pt x="80" y="157"/>
                </a:lnTo>
                <a:lnTo>
                  <a:pt x="85" y="151"/>
                </a:lnTo>
                <a:lnTo>
                  <a:pt x="87" y="143"/>
                </a:lnTo>
                <a:lnTo>
                  <a:pt x="88" y="136"/>
                </a:lnTo>
                <a:lnTo>
                  <a:pt x="90" y="127"/>
                </a:lnTo>
                <a:lnTo>
                  <a:pt x="90" y="122"/>
                </a:lnTo>
                <a:lnTo>
                  <a:pt x="88" y="115"/>
                </a:lnTo>
                <a:lnTo>
                  <a:pt x="88" y="108"/>
                </a:lnTo>
                <a:lnTo>
                  <a:pt x="88" y="100"/>
                </a:lnTo>
                <a:lnTo>
                  <a:pt x="88" y="93"/>
                </a:lnTo>
                <a:lnTo>
                  <a:pt x="87" y="85"/>
                </a:lnTo>
                <a:lnTo>
                  <a:pt x="87" y="79"/>
                </a:lnTo>
                <a:lnTo>
                  <a:pt x="87" y="72"/>
                </a:lnTo>
                <a:lnTo>
                  <a:pt x="87" y="36"/>
                </a:lnTo>
                <a:close/>
                <a:moveTo>
                  <a:pt x="69" y="88"/>
                </a:moveTo>
                <a:lnTo>
                  <a:pt x="67" y="89"/>
                </a:lnTo>
                <a:lnTo>
                  <a:pt x="64" y="91"/>
                </a:lnTo>
                <a:lnTo>
                  <a:pt x="61" y="93"/>
                </a:lnTo>
                <a:lnTo>
                  <a:pt x="58" y="95"/>
                </a:lnTo>
                <a:lnTo>
                  <a:pt x="54" y="96"/>
                </a:lnTo>
                <a:lnTo>
                  <a:pt x="50" y="99"/>
                </a:lnTo>
                <a:lnTo>
                  <a:pt x="45" y="99"/>
                </a:lnTo>
                <a:lnTo>
                  <a:pt x="42" y="100"/>
                </a:lnTo>
                <a:lnTo>
                  <a:pt x="35" y="99"/>
                </a:lnTo>
                <a:lnTo>
                  <a:pt x="32" y="96"/>
                </a:lnTo>
                <a:lnTo>
                  <a:pt x="28" y="94"/>
                </a:lnTo>
                <a:lnTo>
                  <a:pt x="24" y="89"/>
                </a:lnTo>
                <a:lnTo>
                  <a:pt x="23" y="83"/>
                </a:lnTo>
                <a:lnTo>
                  <a:pt x="21" y="75"/>
                </a:lnTo>
                <a:lnTo>
                  <a:pt x="20" y="67"/>
                </a:lnTo>
                <a:lnTo>
                  <a:pt x="20" y="59"/>
                </a:lnTo>
                <a:lnTo>
                  <a:pt x="20" y="50"/>
                </a:lnTo>
                <a:lnTo>
                  <a:pt x="21" y="41"/>
                </a:lnTo>
                <a:lnTo>
                  <a:pt x="24" y="33"/>
                </a:lnTo>
                <a:lnTo>
                  <a:pt x="26" y="28"/>
                </a:lnTo>
                <a:lnTo>
                  <a:pt x="30" y="23"/>
                </a:lnTo>
                <a:lnTo>
                  <a:pt x="35" y="19"/>
                </a:lnTo>
                <a:lnTo>
                  <a:pt x="40" y="17"/>
                </a:lnTo>
                <a:lnTo>
                  <a:pt x="47" y="17"/>
                </a:lnTo>
                <a:lnTo>
                  <a:pt x="50" y="17"/>
                </a:lnTo>
                <a:lnTo>
                  <a:pt x="54" y="17"/>
                </a:lnTo>
                <a:lnTo>
                  <a:pt x="57" y="18"/>
                </a:lnTo>
                <a:lnTo>
                  <a:pt x="61" y="19"/>
                </a:lnTo>
                <a:lnTo>
                  <a:pt x="63" y="21"/>
                </a:lnTo>
                <a:lnTo>
                  <a:pt x="66" y="21"/>
                </a:lnTo>
                <a:lnTo>
                  <a:pt x="67" y="22"/>
                </a:lnTo>
                <a:lnTo>
                  <a:pt x="69" y="23"/>
                </a:lnTo>
                <a:lnTo>
                  <a:pt x="69" y="8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3" name="Freeform 133"/>
          <p:cNvSpPr>
            <a:spLocks/>
          </p:cNvSpPr>
          <p:nvPr/>
        </p:nvSpPr>
        <p:spPr bwMode="auto">
          <a:xfrm>
            <a:off x="9180513" y="1739900"/>
            <a:ext cx="44450" cy="92075"/>
          </a:xfrm>
          <a:custGeom>
            <a:avLst/>
            <a:gdLst>
              <a:gd name="T0" fmla="*/ 0 w 84"/>
              <a:gd name="T1" fmla="*/ 2147483647 h 174"/>
              <a:gd name="T2" fmla="*/ 0 w 84"/>
              <a:gd name="T3" fmla="*/ 2147483647 h 174"/>
              <a:gd name="T4" fmla="*/ 148129096 w 84"/>
              <a:gd name="T5" fmla="*/ 2147483647 h 174"/>
              <a:gd name="T6" fmla="*/ 148129096 w 84"/>
              <a:gd name="T7" fmla="*/ 2147483647 h 174"/>
              <a:gd name="T8" fmla="*/ 2147483647 w 84"/>
              <a:gd name="T9" fmla="*/ 2147483647 h 174"/>
              <a:gd name="T10" fmla="*/ 2147483647 w 84"/>
              <a:gd name="T11" fmla="*/ 2147483647 h 174"/>
              <a:gd name="T12" fmla="*/ 2147483647 w 84"/>
              <a:gd name="T13" fmla="*/ 2147483647 h 174"/>
              <a:gd name="T14" fmla="*/ 2147483647 w 84"/>
              <a:gd name="T15" fmla="*/ 2147483647 h 174"/>
              <a:gd name="T16" fmla="*/ 2147483647 w 84"/>
              <a:gd name="T17" fmla="*/ 2147483647 h 174"/>
              <a:gd name="T18" fmla="*/ 2147483647 w 84"/>
              <a:gd name="T19" fmla="*/ 2147483647 h 174"/>
              <a:gd name="T20" fmla="*/ 2147483647 w 84"/>
              <a:gd name="T21" fmla="*/ 2147483647 h 174"/>
              <a:gd name="T22" fmla="*/ 2147483647 w 84"/>
              <a:gd name="T23" fmla="*/ 2147483647 h 174"/>
              <a:gd name="T24" fmla="*/ 2147483647 w 84"/>
              <a:gd name="T25" fmla="*/ 2147483647 h 174"/>
              <a:gd name="T26" fmla="*/ 2147483647 w 84"/>
              <a:gd name="T27" fmla="*/ 2147483647 h 174"/>
              <a:gd name="T28" fmla="*/ 2147483647 w 84"/>
              <a:gd name="T29" fmla="*/ 2147483647 h 174"/>
              <a:gd name="T30" fmla="*/ 2147483647 w 84"/>
              <a:gd name="T31" fmla="*/ 2147483647 h 174"/>
              <a:gd name="T32" fmla="*/ 2147483647 w 84"/>
              <a:gd name="T33" fmla="*/ 2147483647 h 174"/>
              <a:gd name="T34" fmla="*/ 2147483647 w 84"/>
              <a:gd name="T35" fmla="*/ 2147483647 h 174"/>
              <a:gd name="T36" fmla="*/ 2147483647 w 84"/>
              <a:gd name="T37" fmla="*/ 2147483647 h 174"/>
              <a:gd name="T38" fmla="*/ 2147483647 w 84"/>
              <a:gd name="T39" fmla="*/ 2147483647 h 174"/>
              <a:gd name="T40" fmla="*/ 2147483647 w 84"/>
              <a:gd name="T41" fmla="*/ 2147483647 h 174"/>
              <a:gd name="T42" fmla="*/ 2147483647 w 84"/>
              <a:gd name="T43" fmla="*/ 2147483647 h 174"/>
              <a:gd name="T44" fmla="*/ 2147483647 w 84"/>
              <a:gd name="T45" fmla="*/ 2147483647 h 174"/>
              <a:gd name="T46" fmla="*/ 2147483647 w 84"/>
              <a:gd name="T47" fmla="*/ 2147483647 h 174"/>
              <a:gd name="T48" fmla="*/ 2147483647 w 84"/>
              <a:gd name="T49" fmla="*/ 2147483647 h 174"/>
              <a:gd name="T50" fmla="*/ 2147483647 w 84"/>
              <a:gd name="T51" fmla="*/ 2147483647 h 174"/>
              <a:gd name="T52" fmla="*/ 2147483647 w 84"/>
              <a:gd name="T53" fmla="*/ 2147483647 h 174"/>
              <a:gd name="T54" fmla="*/ 2147483647 w 84"/>
              <a:gd name="T55" fmla="*/ 2147483647 h 174"/>
              <a:gd name="T56" fmla="*/ 2147483647 w 84"/>
              <a:gd name="T57" fmla="*/ 2147483647 h 174"/>
              <a:gd name="T58" fmla="*/ 2147483647 w 84"/>
              <a:gd name="T59" fmla="*/ 2147483647 h 174"/>
              <a:gd name="T60" fmla="*/ 2147483647 w 84"/>
              <a:gd name="T61" fmla="*/ 2147483647 h 174"/>
              <a:gd name="T62" fmla="*/ 2147483647 w 84"/>
              <a:gd name="T63" fmla="*/ 2147483647 h 174"/>
              <a:gd name="T64" fmla="*/ 2147483647 w 84"/>
              <a:gd name="T65" fmla="*/ 2147483647 h 174"/>
              <a:gd name="T66" fmla="*/ 2147483647 w 84"/>
              <a:gd name="T67" fmla="*/ 2147483647 h 174"/>
              <a:gd name="T68" fmla="*/ 2147483647 w 84"/>
              <a:gd name="T69" fmla="*/ 2147483647 h 174"/>
              <a:gd name="T70" fmla="*/ 2147483647 w 84"/>
              <a:gd name="T71" fmla="*/ 296258192 h 174"/>
              <a:gd name="T72" fmla="*/ 2147483647 w 84"/>
              <a:gd name="T73" fmla="*/ 296258192 h 174"/>
              <a:gd name="T74" fmla="*/ 2147483647 w 84"/>
              <a:gd name="T75" fmla="*/ 148129096 h 174"/>
              <a:gd name="T76" fmla="*/ 2147483647 w 84"/>
              <a:gd name="T77" fmla="*/ 0 h 174"/>
              <a:gd name="T78" fmla="*/ 2147483647 w 84"/>
              <a:gd name="T79" fmla="*/ 0 h 174"/>
              <a:gd name="T80" fmla="*/ 2147483647 w 84"/>
              <a:gd name="T81" fmla="*/ 0 h 174"/>
              <a:gd name="T82" fmla="*/ 2147483647 w 84"/>
              <a:gd name="T83" fmla="*/ 0 h 174"/>
              <a:gd name="T84" fmla="*/ 2074368787 w 84"/>
              <a:gd name="T85" fmla="*/ 148129096 h 174"/>
              <a:gd name="T86" fmla="*/ 148129096 w 84"/>
              <a:gd name="T87" fmla="*/ 592796842 h 174"/>
              <a:gd name="T88" fmla="*/ 148129096 w 84"/>
              <a:gd name="T89" fmla="*/ 592796842 h 174"/>
              <a:gd name="T90" fmla="*/ 0 w 84"/>
              <a:gd name="T91" fmla="*/ 740925938 h 174"/>
              <a:gd name="T92" fmla="*/ 0 w 84"/>
              <a:gd name="T93" fmla="*/ 740925938 h 174"/>
              <a:gd name="T94" fmla="*/ 0 w 84"/>
              <a:gd name="T95" fmla="*/ 889055033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4" h="174">
                <a:moveTo>
                  <a:pt x="0" y="172"/>
                </a:moveTo>
                <a:lnTo>
                  <a:pt x="0" y="172"/>
                </a:lnTo>
                <a:lnTo>
                  <a:pt x="0" y="173"/>
                </a:lnTo>
                <a:lnTo>
                  <a:pt x="1" y="174"/>
                </a:lnTo>
                <a:lnTo>
                  <a:pt x="2" y="174"/>
                </a:lnTo>
                <a:lnTo>
                  <a:pt x="15" y="174"/>
                </a:lnTo>
                <a:lnTo>
                  <a:pt x="16" y="174"/>
                </a:lnTo>
                <a:lnTo>
                  <a:pt x="17" y="173"/>
                </a:lnTo>
                <a:lnTo>
                  <a:pt x="17" y="172"/>
                </a:lnTo>
                <a:lnTo>
                  <a:pt x="17" y="86"/>
                </a:lnTo>
                <a:lnTo>
                  <a:pt x="20" y="85"/>
                </a:lnTo>
                <a:lnTo>
                  <a:pt x="22" y="82"/>
                </a:lnTo>
                <a:lnTo>
                  <a:pt x="26" y="79"/>
                </a:lnTo>
                <a:lnTo>
                  <a:pt x="30" y="77"/>
                </a:lnTo>
                <a:lnTo>
                  <a:pt x="35" y="74"/>
                </a:lnTo>
                <a:lnTo>
                  <a:pt x="39" y="73"/>
                </a:lnTo>
                <a:lnTo>
                  <a:pt x="44" y="72"/>
                </a:lnTo>
                <a:lnTo>
                  <a:pt x="50" y="72"/>
                </a:lnTo>
                <a:lnTo>
                  <a:pt x="54" y="72"/>
                </a:lnTo>
                <a:lnTo>
                  <a:pt x="58" y="73"/>
                </a:lnTo>
                <a:lnTo>
                  <a:pt x="60" y="74"/>
                </a:lnTo>
                <a:lnTo>
                  <a:pt x="63" y="77"/>
                </a:lnTo>
                <a:lnTo>
                  <a:pt x="64" y="81"/>
                </a:lnTo>
                <a:lnTo>
                  <a:pt x="65" y="83"/>
                </a:lnTo>
                <a:lnTo>
                  <a:pt x="65" y="87"/>
                </a:lnTo>
                <a:lnTo>
                  <a:pt x="65" y="91"/>
                </a:lnTo>
                <a:lnTo>
                  <a:pt x="65" y="172"/>
                </a:lnTo>
                <a:lnTo>
                  <a:pt x="65" y="173"/>
                </a:lnTo>
                <a:lnTo>
                  <a:pt x="67" y="173"/>
                </a:lnTo>
                <a:lnTo>
                  <a:pt x="67" y="174"/>
                </a:lnTo>
                <a:lnTo>
                  <a:pt x="68" y="174"/>
                </a:lnTo>
                <a:lnTo>
                  <a:pt x="81" y="174"/>
                </a:lnTo>
                <a:lnTo>
                  <a:pt x="82" y="174"/>
                </a:lnTo>
                <a:lnTo>
                  <a:pt x="83" y="174"/>
                </a:lnTo>
                <a:lnTo>
                  <a:pt x="83" y="173"/>
                </a:lnTo>
                <a:lnTo>
                  <a:pt x="84" y="172"/>
                </a:lnTo>
                <a:lnTo>
                  <a:pt x="84" y="91"/>
                </a:lnTo>
                <a:lnTo>
                  <a:pt x="84" y="85"/>
                </a:lnTo>
                <a:lnTo>
                  <a:pt x="83" y="78"/>
                </a:lnTo>
                <a:lnTo>
                  <a:pt x="82" y="72"/>
                </a:lnTo>
                <a:lnTo>
                  <a:pt x="79" y="67"/>
                </a:lnTo>
                <a:lnTo>
                  <a:pt x="75" y="62"/>
                </a:lnTo>
                <a:lnTo>
                  <a:pt x="70" y="58"/>
                </a:lnTo>
                <a:lnTo>
                  <a:pt x="64" y="57"/>
                </a:lnTo>
                <a:lnTo>
                  <a:pt x="55" y="55"/>
                </a:lnTo>
                <a:lnTo>
                  <a:pt x="49" y="55"/>
                </a:lnTo>
                <a:lnTo>
                  <a:pt x="43" y="57"/>
                </a:lnTo>
                <a:lnTo>
                  <a:pt x="38" y="59"/>
                </a:lnTo>
                <a:lnTo>
                  <a:pt x="33" y="62"/>
                </a:lnTo>
                <a:lnTo>
                  <a:pt x="29" y="64"/>
                </a:lnTo>
                <a:lnTo>
                  <a:pt x="24" y="67"/>
                </a:lnTo>
                <a:lnTo>
                  <a:pt x="21" y="69"/>
                </a:lnTo>
                <a:lnTo>
                  <a:pt x="17" y="72"/>
                </a:lnTo>
                <a:lnTo>
                  <a:pt x="17" y="4"/>
                </a:lnTo>
                <a:lnTo>
                  <a:pt x="17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4" y="1"/>
                </a:lnTo>
                <a:lnTo>
                  <a:pt x="1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72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4" name="Freeform 134"/>
          <p:cNvSpPr>
            <a:spLocks noEditPoints="1"/>
          </p:cNvSpPr>
          <p:nvPr/>
        </p:nvSpPr>
        <p:spPr bwMode="auto">
          <a:xfrm>
            <a:off x="8836025" y="1917700"/>
            <a:ext cx="50800" cy="88900"/>
          </a:xfrm>
          <a:custGeom>
            <a:avLst/>
            <a:gdLst>
              <a:gd name="T0" fmla="*/ 2147483647 w 94"/>
              <a:gd name="T1" fmla="*/ 2147483647 h 169"/>
              <a:gd name="T2" fmla="*/ 2147483647 w 94"/>
              <a:gd name="T3" fmla="*/ 2147483647 h 169"/>
              <a:gd name="T4" fmla="*/ 2147483647 w 94"/>
              <a:gd name="T5" fmla="*/ 2147483647 h 169"/>
              <a:gd name="T6" fmla="*/ 2147483647 w 94"/>
              <a:gd name="T7" fmla="*/ 2147483647 h 169"/>
              <a:gd name="T8" fmla="*/ 2147483647 w 94"/>
              <a:gd name="T9" fmla="*/ 2147483647 h 169"/>
              <a:gd name="T10" fmla="*/ 2147483647 w 94"/>
              <a:gd name="T11" fmla="*/ 2147483647 h 169"/>
              <a:gd name="T12" fmla="*/ 2147483647 w 94"/>
              <a:gd name="T13" fmla="*/ 2147483647 h 169"/>
              <a:gd name="T14" fmla="*/ 2147483647 w 94"/>
              <a:gd name="T15" fmla="*/ 2147483647 h 169"/>
              <a:gd name="T16" fmla="*/ 2147483647 w 94"/>
              <a:gd name="T17" fmla="*/ 2147483647 h 169"/>
              <a:gd name="T18" fmla="*/ 2147483647 w 94"/>
              <a:gd name="T19" fmla="*/ 2147483647 h 169"/>
              <a:gd name="T20" fmla="*/ 2147483647 w 94"/>
              <a:gd name="T21" fmla="*/ 2147483647 h 169"/>
              <a:gd name="T22" fmla="*/ 947149787 w 94"/>
              <a:gd name="T23" fmla="*/ 2147483647 h 169"/>
              <a:gd name="T24" fmla="*/ 947149787 w 94"/>
              <a:gd name="T25" fmla="*/ 2147483647 h 169"/>
              <a:gd name="T26" fmla="*/ 1104862170 w 94"/>
              <a:gd name="T27" fmla="*/ 2147483647 h 169"/>
              <a:gd name="T28" fmla="*/ 1262574553 w 94"/>
              <a:gd name="T29" fmla="*/ 2147483647 h 169"/>
              <a:gd name="T30" fmla="*/ 1578291149 w 94"/>
              <a:gd name="T31" fmla="*/ 2147483647 h 169"/>
              <a:gd name="T32" fmla="*/ 1736295362 w 94"/>
              <a:gd name="T33" fmla="*/ 2147483647 h 169"/>
              <a:gd name="T34" fmla="*/ 2147483647 w 94"/>
              <a:gd name="T35" fmla="*/ 2147483647 h 169"/>
              <a:gd name="T36" fmla="*/ 2147483647 w 94"/>
              <a:gd name="T37" fmla="*/ 2147483647 h 169"/>
              <a:gd name="T38" fmla="*/ 2147483647 w 94"/>
              <a:gd name="T39" fmla="*/ 2147483647 h 169"/>
              <a:gd name="T40" fmla="*/ 2147483647 w 94"/>
              <a:gd name="T41" fmla="*/ 2147483647 h 169"/>
              <a:gd name="T42" fmla="*/ 2147483647 w 94"/>
              <a:gd name="T43" fmla="*/ 2147483647 h 169"/>
              <a:gd name="T44" fmla="*/ 2147483647 w 94"/>
              <a:gd name="T45" fmla="*/ 2147483647 h 169"/>
              <a:gd name="T46" fmla="*/ 2147483647 w 94"/>
              <a:gd name="T47" fmla="*/ 2147483647 h 169"/>
              <a:gd name="T48" fmla="*/ 2147483647 w 94"/>
              <a:gd name="T49" fmla="*/ 2147483647 h 169"/>
              <a:gd name="T50" fmla="*/ 2147483647 w 94"/>
              <a:gd name="T51" fmla="*/ 2147483647 h 169"/>
              <a:gd name="T52" fmla="*/ 2147483647 w 94"/>
              <a:gd name="T53" fmla="*/ 2147483647 h 169"/>
              <a:gd name="T54" fmla="*/ 2147483647 w 94"/>
              <a:gd name="T55" fmla="*/ 1455512357 h 169"/>
              <a:gd name="T56" fmla="*/ 2147483647 w 94"/>
              <a:gd name="T57" fmla="*/ 145551393 h 169"/>
              <a:gd name="T58" fmla="*/ 2147483647 w 94"/>
              <a:gd name="T59" fmla="*/ 0 h 169"/>
              <a:gd name="T60" fmla="*/ 2147483647 w 94"/>
              <a:gd name="T61" fmla="*/ 727755915 h 169"/>
              <a:gd name="T62" fmla="*/ 2147483647 w 94"/>
              <a:gd name="T63" fmla="*/ 1892166011 h 169"/>
              <a:gd name="T64" fmla="*/ 2147483647 w 94"/>
              <a:gd name="T65" fmla="*/ 1455512357 h 169"/>
              <a:gd name="T66" fmla="*/ 2147483647 w 94"/>
              <a:gd name="T67" fmla="*/ 582205048 h 169"/>
              <a:gd name="T68" fmla="*/ 1894007745 w 94"/>
              <a:gd name="T69" fmla="*/ 0 h 169"/>
              <a:gd name="T70" fmla="*/ 1894007745 w 94"/>
              <a:gd name="T71" fmla="*/ 0 h 169"/>
              <a:gd name="T72" fmla="*/ 1736295362 w 94"/>
              <a:gd name="T73" fmla="*/ 0 h 169"/>
              <a:gd name="T74" fmla="*/ 157712383 w 94"/>
              <a:gd name="T75" fmla="*/ 873307309 h 169"/>
              <a:gd name="T76" fmla="*/ 0 w 94"/>
              <a:gd name="T77" fmla="*/ 1164409570 h 169"/>
              <a:gd name="T78" fmla="*/ 0 w 94"/>
              <a:gd name="T79" fmla="*/ 1164409570 h 169"/>
              <a:gd name="T80" fmla="*/ 0 w 94"/>
              <a:gd name="T81" fmla="*/ 1309960963 h 169"/>
              <a:gd name="T82" fmla="*/ 157712383 w 94"/>
              <a:gd name="T83" fmla="*/ 1892166011 h 169"/>
              <a:gd name="T84" fmla="*/ 473428979 w 94"/>
              <a:gd name="T85" fmla="*/ 2147483647 h 169"/>
              <a:gd name="T86" fmla="*/ 789145574 w 94"/>
              <a:gd name="T87" fmla="*/ 2147483647 h 169"/>
              <a:gd name="T88" fmla="*/ 947149787 w 94"/>
              <a:gd name="T89" fmla="*/ 2147483647 h 169"/>
              <a:gd name="T90" fmla="*/ 947149787 w 94"/>
              <a:gd name="T91" fmla="*/ 2147483647 h 1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94" h="169">
                <a:moveTo>
                  <a:pt x="25" y="28"/>
                </a:moveTo>
                <a:lnTo>
                  <a:pt x="27" y="25"/>
                </a:lnTo>
                <a:lnTo>
                  <a:pt x="30" y="24"/>
                </a:lnTo>
                <a:lnTo>
                  <a:pt x="32" y="21"/>
                </a:lnTo>
                <a:lnTo>
                  <a:pt x="36" y="20"/>
                </a:lnTo>
                <a:lnTo>
                  <a:pt x="40" y="19"/>
                </a:lnTo>
                <a:lnTo>
                  <a:pt x="44" y="18"/>
                </a:lnTo>
                <a:lnTo>
                  <a:pt x="49" y="16"/>
                </a:lnTo>
                <a:lnTo>
                  <a:pt x="53" y="16"/>
                </a:lnTo>
                <a:lnTo>
                  <a:pt x="59" y="16"/>
                </a:lnTo>
                <a:lnTo>
                  <a:pt x="64" y="20"/>
                </a:lnTo>
                <a:lnTo>
                  <a:pt x="68" y="24"/>
                </a:lnTo>
                <a:lnTo>
                  <a:pt x="70" y="30"/>
                </a:lnTo>
                <a:lnTo>
                  <a:pt x="73" y="37"/>
                </a:lnTo>
                <a:lnTo>
                  <a:pt x="74" y="44"/>
                </a:lnTo>
                <a:lnTo>
                  <a:pt x="74" y="52"/>
                </a:lnTo>
                <a:lnTo>
                  <a:pt x="74" y="59"/>
                </a:lnTo>
                <a:lnTo>
                  <a:pt x="74" y="68"/>
                </a:lnTo>
                <a:lnTo>
                  <a:pt x="74" y="76"/>
                </a:lnTo>
                <a:lnTo>
                  <a:pt x="73" y="85"/>
                </a:lnTo>
                <a:lnTo>
                  <a:pt x="70" y="91"/>
                </a:lnTo>
                <a:lnTo>
                  <a:pt x="68" y="97"/>
                </a:lnTo>
                <a:lnTo>
                  <a:pt x="64" y="102"/>
                </a:lnTo>
                <a:lnTo>
                  <a:pt x="59" y="105"/>
                </a:lnTo>
                <a:lnTo>
                  <a:pt x="51" y="106"/>
                </a:lnTo>
                <a:lnTo>
                  <a:pt x="48" y="106"/>
                </a:lnTo>
                <a:lnTo>
                  <a:pt x="44" y="105"/>
                </a:lnTo>
                <a:lnTo>
                  <a:pt x="40" y="105"/>
                </a:lnTo>
                <a:lnTo>
                  <a:pt x="36" y="103"/>
                </a:lnTo>
                <a:lnTo>
                  <a:pt x="34" y="102"/>
                </a:lnTo>
                <a:lnTo>
                  <a:pt x="30" y="101"/>
                </a:lnTo>
                <a:lnTo>
                  <a:pt x="27" y="100"/>
                </a:lnTo>
                <a:lnTo>
                  <a:pt x="25" y="97"/>
                </a:lnTo>
                <a:lnTo>
                  <a:pt x="25" y="28"/>
                </a:lnTo>
                <a:close/>
                <a:moveTo>
                  <a:pt x="6" y="165"/>
                </a:moveTo>
                <a:lnTo>
                  <a:pt x="6" y="167"/>
                </a:lnTo>
                <a:lnTo>
                  <a:pt x="6" y="168"/>
                </a:lnTo>
                <a:lnTo>
                  <a:pt x="7" y="168"/>
                </a:lnTo>
                <a:lnTo>
                  <a:pt x="7" y="169"/>
                </a:lnTo>
                <a:lnTo>
                  <a:pt x="8" y="169"/>
                </a:lnTo>
                <a:lnTo>
                  <a:pt x="10" y="169"/>
                </a:lnTo>
                <a:lnTo>
                  <a:pt x="10" y="168"/>
                </a:lnTo>
                <a:lnTo>
                  <a:pt x="11" y="168"/>
                </a:lnTo>
                <a:lnTo>
                  <a:pt x="22" y="165"/>
                </a:lnTo>
                <a:lnTo>
                  <a:pt x="24" y="165"/>
                </a:lnTo>
                <a:lnTo>
                  <a:pt x="24" y="164"/>
                </a:lnTo>
                <a:lnTo>
                  <a:pt x="25" y="164"/>
                </a:lnTo>
                <a:lnTo>
                  <a:pt x="25" y="163"/>
                </a:lnTo>
                <a:lnTo>
                  <a:pt x="25" y="114"/>
                </a:lnTo>
                <a:lnTo>
                  <a:pt x="27" y="115"/>
                </a:lnTo>
                <a:lnTo>
                  <a:pt x="30" y="116"/>
                </a:lnTo>
                <a:lnTo>
                  <a:pt x="32" y="117"/>
                </a:lnTo>
                <a:lnTo>
                  <a:pt x="36" y="119"/>
                </a:lnTo>
                <a:lnTo>
                  <a:pt x="40" y="120"/>
                </a:lnTo>
                <a:lnTo>
                  <a:pt x="44" y="121"/>
                </a:lnTo>
                <a:lnTo>
                  <a:pt x="49" y="121"/>
                </a:lnTo>
                <a:lnTo>
                  <a:pt x="54" y="121"/>
                </a:lnTo>
                <a:lnTo>
                  <a:pt x="59" y="121"/>
                </a:lnTo>
                <a:lnTo>
                  <a:pt x="64" y="120"/>
                </a:lnTo>
                <a:lnTo>
                  <a:pt x="68" y="119"/>
                </a:lnTo>
                <a:lnTo>
                  <a:pt x="72" y="117"/>
                </a:lnTo>
                <a:lnTo>
                  <a:pt x="79" y="111"/>
                </a:lnTo>
                <a:lnTo>
                  <a:pt x="84" y="103"/>
                </a:lnTo>
                <a:lnTo>
                  <a:pt x="88" y="93"/>
                </a:lnTo>
                <a:lnTo>
                  <a:pt x="92" y="83"/>
                </a:lnTo>
                <a:lnTo>
                  <a:pt x="93" y="71"/>
                </a:lnTo>
                <a:lnTo>
                  <a:pt x="94" y="58"/>
                </a:lnTo>
                <a:lnTo>
                  <a:pt x="93" y="48"/>
                </a:lnTo>
                <a:lnTo>
                  <a:pt x="92" y="37"/>
                </a:lnTo>
                <a:lnTo>
                  <a:pt x="89" y="26"/>
                </a:lnTo>
                <a:lnTo>
                  <a:pt x="84" y="18"/>
                </a:lnTo>
                <a:lnTo>
                  <a:pt x="79" y="10"/>
                </a:lnTo>
                <a:lnTo>
                  <a:pt x="73" y="5"/>
                </a:lnTo>
                <a:lnTo>
                  <a:pt x="69" y="2"/>
                </a:lnTo>
                <a:lnTo>
                  <a:pt x="65" y="1"/>
                </a:lnTo>
                <a:lnTo>
                  <a:pt x="61" y="0"/>
                </a:lnTo>
                <a:lnTo>
                  <a:pt x="56" y="0"/>
                </a:lnTo>
                <a:lnTo>
                  <a:pt x="50" y="0"/>
                </a:lnTo>
                <a:lnTo>
                  <a:pt x="44" y="1"/>
                </a:lnTo>
                <a:lnTo>
                  <a:pt x="39" y="4"/>
                </a:lnTo>
                <a:lnTo>
                  <a:pt x="34" y="5"/>
                </a:lnTo>
                <a:lnTo>
                  <a:pt x="30" y="8"/>
                </a:lnTo>
                <a:lnTo>
                  <a:pt x="26" y="10"/>
                </a:lnTo>
                <a:lnTo>
                  <a:pt x="24" y="13"/>
                </a:lnTo>
                <a:lnTo>
                  <a:pt x="21" y="14"/>
                </a:lnTo>
                <a:lnTo>
                  <a:pt x="21" y="13"/>
                </a:lnTo>
                <a:lnTo>
                  <a:pt x="20" y="10"/>
                </a:lnTo>
                <a:lnTo>
                  <a:pt x="19" y="8"/>
                </a:lnTo>
                <a:lnTo>
                  <a:pt x="17" y="5"/>
                </a:lnTo>
                <a:lnTo>
                  <a:pt x="16" y="4"/>
                </a:lnTo>
                <a:lnTo>
                  <a:pt x="15" y="1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" y="6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0" y="11"/>
                </a:lnTo>
                <a:lnTo>
                  <a:pt x="1" y="13"/>
                </a:lnTo>
                <a:lnTo>
                  <a:pt x="2" y="14"/>
                </a:lnTo>
                <a:lnTo>
                  <a:pt x="2" y="15"/>
                </a:lnTo>
                <a:lnTo>
                  <a:pt x="3" y="16"/>
                </a:lnTo>
                <a:lnTo>
                  <a:pt x="3" y="18"/>
                </a:lnTo>
                <a:lnTo>
                  <a:pt x="5" y="20"/>
                </a:lnTo>
                <a:lnTo>
                  <a:pt x="5" y="23"/>
                </a:lnTo>
                <a:lnTo>
                  <a:pt x="6" y="26"/>
                </a:lnTo>
                <a:lnTo>
                  <a:pt x="6" y="29"/>
                </a:lnTo>
                <a:lnTo>
                  <a:pt x="6" y="32"/>
                </a:lnTo>
                <a:lnTo>
                  <a:pt x="6" y="35"/>
                </a:lnTo>
                <a:lnTo>
                  <a:pt x="6" y="38"/>
                </a:lnTo>
                <a:lnTo>
                  <a:pt x="6" y="42"/>
                </a:lnTo>
                <a:lnTo>
                  <a:pt x="6" y="165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5" name="Freeform 135"/>
          <p:cNvSpPr>
            <a:spLocks noEditPoints="1"/>
          </p:cNvSpPr>
          <p:nvPr/>
        </p:nvSpPr>
        <p:spPr bwMode="auto">
          <a:xfrm>
            <a:off x="8896350" y="1917700"/>
            <a:ext cx="49213" cy="63500"/>
          </a:xfrm>
          <a:custGeom>
            <a:avLst/>
            <a:gdLst>
              <a:gd name="T0" fmla="*/ 2147483647 w 91"/>
              <a:gd name="T1" fmla="*/ 2147483647 h 121"/>
              <a:gd name="T2" fmla="*/ 2147483647 w 91"/>
              <a:gd name="T3" fmla="*/ 2147483647 h 121"/>
              <a:gd name="T4" fmla="*/ 2147483647 w 91"/>
              <a:gd name="T5" fmla="*/ 2147483647 h 121"/>
              <a:gd name="T6" fmla="*/ 2147483647 w 91"/>
              <a:gd name="T7" fmla="*/ 2147483647 h 121"/>
              <a:gd name="T8" fmla="*/ 2147483647 w 91"/>
              <a:gd name="T9" fmla="*/ 2147483647 h 121"/>
              <a:gd name="T10" fmla="*/ 2147483647 w 91"/>
              <a:gd name="T11" fmla="*/ 2147483647 h 121"/>
              <a:gd name="T12" fmla="*/ 2147483647 w 91"/>
              <a:gd name="T13" fmla="*/ 2147483647 h 121"/>
              <a:gd name="T14" fmla="*/ 2147483647 w 91"/>
              <a:gd name="T15" fmla="*/ 2147483647 h 121"/>
              <a:gd name="T16" fmla="*/ 2147483647 w 91"/>
              <a:gd name="T17" fmla="*/ 2147483647 h 121"/>
              <a:gd name="T18" fmla="*/ 2147483647 w 91"/>
              <a:gd name="T19" fmla="*/ 2147483647 h 121"/>
              <a:gd name="T20" fmla="*/ 2147483647 w 91"/>
              <a:gd name="T21" fmla="*/ 2147483647 h 121"/>
              <a:gd name="T22" fmla="*/ 2147483647 w 91"/>
              <a:gd name="T23" fmla="*/ 2147483647 h 121"/>
              <a:gd name="T24" fmla="*/ 2147483647 w 91"/>
              <a:gd name="T25" fmla="*/ 2147483647 h 121"/>
              <a:gd name="T26" fmla="*/ 2147483647 w 91"/>
              <a:gd name="T27" fmla="*/ 2147483647 h 121"/>
              <a:gd name="T28" fmla="*/ 2147483647 w 91"/>
              <a:gd name="T29" fmla="*/ 2147483647 h 121"/>
              <a:gd name="T30" fmla="*/ 2147483647 w 91"/>
              <a:gd name="T31" fmla="*/ 2147483647 h 121"/>
              <a:gd name="T32" fmla="*/ 2147483647 w 91"/>
              <a:gd name="T33" fmla="*/ 2147483647 h 121"/>
              <a:gd name="T34" fmla="*/ 2147483647 w 91"/>
              <a:gd name="T35" fmla="*/ 2147483647 h 121"/>
              <a:gd name="T36" fmla="*/ 2147483647 w 91"/>
              <a:gd name="T37" fmla="*/ 2147483647 h 121"/>
              <a:gd name="T38" fmla="*/ 2147483647 w 91"/>
              <a:gd name="T39" fmla="*/ 2147483647 h 121"/>
              <a:gd name="T40" fmla="*/ 2147483647 w 91"/>
              <a:gd name="T41" fmla="*/ 2147483647 h 121"/>
              <a:gd name="T42" fmla="*/ 2147483647 w 91"/>
              <a:gd name="T43" fmla="*/ 2147483647 h 121"/>
              <a:gd name="T44" fmla="*/ 2147483647 w 91"/>
              <a:gd name="T45" fmla="*/ 2147483647 h 121"/>
              <a:gd name="T46" fmla="*/ 2147483647 w 91"/>
              <a:gd name="T47" fmla="*/ 2147483647 h 121"/>
              <a:gd name="T48" fmla="*/ 2147483647 w 91"/>
              <a:gd name="T49" fmla="*/ 2147483647 h 121"/>
              <a:gd name="T50" fmla="*/ 2147483647 w 91"/>
              <a:gd name="T51" fmla="*/ 2147483647 h 121"/>
              <a:gd name="T52" fmla="*/ 2147483647 w 91"/>
              <a:gd name="T53" fmla="*/ 2147483647 h 121"/>
              <a:gd name="T54" fmla="*/ 2147483647 w 91"/>
              <a:gd name="T55" fmla="*/ 2147483647 h 121"/>
              <a:gd name="T56" fmla="*/ 2147483647 w 91"/>
              <a:gd name="T57" fmla="*/ 2023423302 h 121"/>
              <a:gd name="T58" fmla="*/ 2147483647 w 91"/>
              <a:gd name="T59" fmla="*/ 867259909 h 121"/>
              <a:gd name="T60" fmla="*/ 2147483647 w 91"/>
              <a:gd name="T61" fmla="*/ 144589500 h 121"/>
              <a:gd name="T62" fmla="*/ 2147483647 w 91"/>
              <a:gd name="T63" fmla="*/ 0 h 121"/>
              <a:gd name="T64" fmla="*/ 2147483647 w 91"/>
              <a:gd name="T65" fmla="*/ 722670934 h 121"/>
              <a:gd name="T66" fmla="*/ 2056042887 w 91"/>
              <a:gd name="T67" fmla="*/ 2147483647 h 121"/>
              <a:gd name="T68" fmla="*/ 632606075 w 91"/>
              <a:gd name="T69" fmla="*/ 2147483647 h 121"/>
              <a:gd name="T70" fmla="*/ 0 w 91"/>
              <a:gd name="T71" fmla="*/ 2147483647 h 121"/>
              <a:gd name="T72" fmla="*/ 632606075 w 91"/>
              <a:gd name="T73" fmla="*/ 2147483647 h 121"/>
              <a:gd name="T74" fmla="*/ 2147483647 w 91"/>
              <a:gd name="T75" fmla="*/ 2147483647 h 121"/>
              <a:gd name="T76" fmla="*/ 2147483647 w 91"/>
              <a:gd name="T77" fmla="*/ 2147483647 h 121"/>
              <a:gd name="T78" fmla="*/ 2147483647 w 91"/>
              <a:gd name="T79" fmla="*/ 2147483647 h 121"/>
              <a:gd name="T80" fmla="*/ 2147483647 w 91"/>
              <a:gd name="T81" fmla="*/ 2147483647 h 121"/>
              <a:gd name="T82" fmla="*/ 2147483647 w 91"/>
              <a:gd name="T83" fmla="*/ 2147483647 h 121"/>
              <a:gd name="T84" fmla="*/ 2147483647 w 91"/>
              <a:gd name="T85" fmla="*/ 2147483647 h 121"/>
              <a:gd name="T86" fmla="*/ 2147483647 w 91"/>
              <a:gd name="T87" fmla="*/ 2147483647 h 121"/>
              <a:gd name="T88" fmla="*/ 2147483647 w 91"/>
              <a:gd name="T89" fmla="*/ 2147483647 h 121"/>
              <a:gd name="T90" fmla="*/ 2147483647 w 91"/>
              <a:gd name="T91" fmla="*/ 2147483647 h 121"/>
              <a:gd name="T92" fmla="*/ 2147483647 w 91"/>
              <a:gd name="T93" fmla="*/ 2147483647 h 121"/>
              <a:gd name="T94" fmla="*/ 2147483647 w 91"/>
              <a:gd name="T95" fmla="*/ 2147483647 h 1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1" h="121">
                <a:moveTo>
                  <a:pt x="21" y="49"/>
                </a:moveTo>
                <a:lnTo>
                  <a:pt x="21" y="45"/>
                </a:lnTo>
                <a:lnTo>
                  <a:pt x="22" y="39"/>
                </a:lnTo>
                <a:lnTo>
                  <a:pt x="23" y="34"/>
                </a:lnTo>
                <a:lnTo>
                  <a:pt x="26" y="28"/>
                </a:lnTo>
                <a:lnTo>
                  <a:pt x="30" y="23"/>
                </a:lnTo>
                <a:lnTo>
                  <a:pt x="33" y="19"/>
                </a:lnTo>
                <a:lnTo>
                  <a:pt x="40" y="16"/>
                </a:lnTo>
                <a:lnTo>
                  <a:pt x="47" y="15"/>
                </a:lnTo>
                <a:lnTo>
                  <a:pt x="55" y="15"/>
                </a:lnTo>
                <a:lnTo>
                  <a:pt x="60" y="19"/>
                </a:lnTo>
                <a:lnTo>
                  <a:pt x="65" y="23"/>
                </a:lnTo>
                <a:lnTo>
                  <a:pt x="67" y="28"/>
                </a:lnTo>
                <a:lnTo>
                  <a:pt x="70" y="33"/>
                </a:lnTo>
                <a:lnTo>
                  <a:pt x="71" y="39"/>
                </a:lnTo>
                <a:lnTo>
                  <a:pt x="72" y="44"/>
                </a:lnTo>
                <a:lnTo>
                  <a:pt x="72" y="49"/>
                </a:lnTo>
                <a:lnTo>
                  <a:pt x="21" y="49"/>
                </a:lnTo>
                <a:close/>
                <a:moveTo>
                  <a:pt x="84" y="97"/>
                </a:moveTo>
                <a:lnTo>
                  <a:pt x="84" y="97"/>
                </a:lnTo>
                <a:lnTo>
                  <a:pt x="84" y="96"/>
                </a:lnTo>
                <a:lnTo>
                  <a:pt x="83" y="96"/>
                </a:lnTo>
                <a:lnTo>
                  <a:pt x="81" y="96"/>
                </a:lnTo>
                <a:lnTo>
                  <a:pt x="80" y="97"/>
                </a:lnTo>
                <a:lnTo>
                  <a:pt x="77" y="98"/>
                </a:lnTo>
                <a:lnTo>
                  <a:pt x="74" y="101"/>
                </a:lnTo>
                <a:lnTo>
                  <a:pt x="69" y="102"/>
                </a:lnTo>
                <a:lnTo>
                  <a:pt x="65" y="105"/>
                </a:lnTo>
                <a:lnTo>
                  <a:pt x="59" y="105"/>
                </a:lnTo>
                <a:lnTo>
                  <a:pt x="53" y="106"/>
                </a:lnTo>
                <a:lnTo>
                  <a:pt x="45" y="105"/>
                </a:lnTo>
                <a:lnTo>
                  <a:pt x="37" y="101"/>
                </a:lnTo>
                <a:lnTo>
                  <a:pt x="31" y="97"/>
                </a:lnTo>
                <a:lnTo>
                  <a:pt x="27" y="91"/>
                </a:lnTo>
                <a:lnTo>
                  <a:pt x="23" y="85"/>
                </a:lnTo>
                <a:lnTo>
                  <a:pt x="22" y="77"/>
                </a:lnTo>
                <a:lnTo>
                  <a:pt x="21" y="71"/>
                </a:lnTo>
                <a:lnTo>
                  <a:pt x="21" y="64"/>
                </a:lnTo>
                <a:lnTo>
                  <a:pt x="89" y="64"/>
                </a:lnTo>
                <a:lnTo>
                  <a:pt x="90" y="64"/>
                </a:lnTo>
                <a:lnTo>
                  <a:pt x="91" y="64"/>
                </a:lnTo>
                <a:lnTo>
                  <a:pt x="91" y="63"/>
                </a:lnTo>
                <a:lnTo>
                  <a:pt x="91" y="62"/>
                </a:lnTo>
                <a:lnTo>
                  <a:pt x="91" y="61"/>
                </a:lnTo>
                <a:lnTo>
                  <a:pt x="91" y="59"/>
                </a:lnTo>
                <a:lnTo>
                  <a:pt x="91" y="50"/>
                </a:lnTo>
                <a:lnTo>
                  <a:pt x="90" y="42"/>
                </a:lnTo>
                <a:lnTo>
                  <a:pt x="89" y="32"/>
                </a:lnTo>
                <a:lnTo>
                  <a:pt x="85" y="21"/>
                </a:lnTo>
                <a:lnTo>
                  <a:pt x="83" y="18"/>
                </a:lnTo>
                <a:lnTo>
                  <a:pt x="80" y="14"/>
                </a:lnTo>
                <a:lnTo>
                  <a:pt x="76" y="10"/>
                </a:lnTo>
                <a:lnTo>
                  <a:pt x="72" y="6"/>
                </a:lnTo>
                <a:lnTo>
                  <a:pt x="67" y="4"/>
                </a:lnTo>
                <a:lnTo>
                  <a:pt x="61" y="1"/>
                </a:lnTo>
                <a:lnTo>
                  <a:pt x="55" y="0"/>
                </a:lnTo>
                <a:lnTo>
                  <a:pt x="48" y="0"/>
                </a:lnTo>
                <a:lnTo>
                  <a:pt x="37" y="1"/>
                </a:lnTo>
                <a:lnTo>
                  <a:pt x="28" y="5"/>
                </a:lnTo>
                <a:lnTo>
                  <a:pt x="19" y="10"/>
                </a:lnTo>
                <a:lnTo>
                  <a:pt x="13" y="18"/>
                </a:lnTo>
                <a:lnTo>
                  <a:pt x="8" y="26"/>
                </a:lnTo>
                <a:lnTo>
                  <a:pt x="4" y="37"/>
                </a:lnTo>
                <a:lnTo>
                  <a:pt x="2" y="48"/>
                </a:lnTo>
                <a:lnTo>
                  <a:pt x="0" y="61"/>
                </a:lnTo>
                <a:lnTo>
                  <a:pt x="2" y="74"/>
                </a:lnTo>
                <a:lnTo>
                  <a:pt x="4" y="86"/>
                </a:lnTo>
                <a:lnTo>
                  <a:pt x="8" y="96"/>
                </a:lnTo>
                <a:lnTo>
                  <a:pt x="14" y="105"/>
                </a:lnTo>
                <a:lnTo>
                  <a:pt x="21" y="112"/>
                </a:lnTo>
                <a:lnTo>
                  <a:pt x="30" y="117"/>
                </a:lnTo>
                <a:lnTo>
                  <a:pt x="40" y="121"/>
                </a:lnTo>
                <a:lnTo>
                  <a:pt x="51" y="121"/>
                </a:lnTo>
                <a:lnTo>
                  <a:pt x="59" y="121"/>
                </a:lnTo>
                <a:lnTo>
                  <a:pt x="65" y="120"/>
                </a:lnTo>
                <a:lnTo>
                  <a:pt x="71" y="119"/>
                </a:lnTo>
                <a:lnTo>
                  <a:pt x="77" y="116"/>
                </a:lnTo>
                <a:lnTo>
                  <a:pt x="81" y="115"/>
                </a:lnTo>
                <a:lnTo>
                  <a:pt x="86" y="112"/>
                </a:lnTo>
                <a:lnTo>
                  <a:pt x="89" y="111"/>
                </a:lnTo>
                <a:lnTo>
                  <a:pt x="89" y="110"/>
                </a:lnTo>
                <a:lnTo>
                  <a:pt x="89" y="109"/>
                </a:lnTo>
                <a:lnTo>
                  <a:pt x="89" y="107"/>
                </a:lnTo>
                <a:lnTo>
                  <a:pt x="84" y="9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6" name="Freeform 136"/>
          <p:cNvSpPr>
            <a:spLocks/>
          </p:cNvSpPr>
          <p:nvPr/>
        </p:nvSpPr>
        <p:spPr bwMode="auto">
          <a:xfrm>
            <a:off x="8958263" y="1917700"/>
            <a:ext cx="33337" cy="63500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911747941 h 119"/>
              <a:gd name="T26" fmla="*/ 2147483647 w 63"/>
              <a:gd name="T27" fmla="*/ 759695324 h 119"/>
              <a:gd name="T28" fmla="*/ 2147483647 w 63"/>
              <a:gd name="T29" fmla="*/ 759695324 h 119"/>
              <a:gd name="T30" fmla="*/ 2147483647 w 63"/>
              <a:gd name="T31" fmla="*/ 607642172 h 119"/>
              <a:gd name="T32" fmla="*/ 2147483647 w 63"/>
              <a:gd name="T33" fmla="*/ 607642172 h 119"/>
              <a:gd name="T34" fmla="*/ 2147483647 w 63"/>
              <a:gd name="T35" fmla="*/ 303821353 h 119"/>
              <a:gd name="T36" fmla="*/ 2147483647 w 63"/>
              <a:gd name="T37" fmla="*/ 152053151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303821353 h 119"/>
              <a:gd name="T44" fmla="*/ 2147483647 w 63"/>
              <a:gd name="T45" fmla="*/ 1215569294 h 119"/>
              <a:gd name="T46" fmla="*/ 2147483647 w 63"/>
              <a:gd name="T47" fmla="*/ 2127317235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1215569294 h 119"/>
              <a:gd name="T54" fmla="*/ 2147483647 w 63"/>
              <a:gd name="T55" fmla="*/ 303821353 h 119"/>
              <a:gd name="T56" fmla="*/ 1926181698 w 63"/>
              <a:gd name="T57" fmla="*/ 0 h 119"/>
              <a:gd name="T58" fmla="*/ 1926181698 w 63"/>
              <a:gd name="T59" fmla="*/ 0 h 119"/>
              <a:gd name="T60" fmla="*/ 1778056940 w 63"/>
              <a:gd name="T61" fmla="*/ 0 h 119"/>
              <a:gd name="T62" fmla="*/ 1778056940 w 63"/>
              <a:gd name="T63" fmla="*/ 0 h 119"/>
              <a:gd name="T64" fmla="*/ 1481807425 w 63"/>
              <a:gd name="T65" fmla="*/ 152053151 h 119"/>
              <a:gd name="T66" fmla="*/ 296249515 w 63"/>
              <a:gd name="T67" fmla="*/ 911747941 h 119"/>
              <a:gd name="T68" fmla="*/ 296249515 w 63"/>
              <a:gd name="T69" fmla="*/ 1215569294 h 119"/>
              <a:gd name="T70" fmla="*/ 0 w 63"/>
              <a:gd name="T71" fmla="*/ 1215569294 h 119"/>
              <a:gd name="T72" fmla="*/ 0 w 63"/>
              <a:gd name="T73" fmla="*/ 1367621912 h 119"/>
              <a:gd name="T74" fmla="*/ 0 w 63"/>
              <a:gd name="T75" fmla="*/ 1367621912 h 119"/>
              <a:gd name="T76" fmla="*/ 0 w 63"/>
              <a:gd name="T77" fmla="*/ 1519390113 h 119"/>
              <a:gd name="T78" fmla="*/ 296249515 w 63"/>
              <a:gd name="T79" fmla="*/ 1671443265 h 119"/>
              <a:gd name="T80" fmla="*/ 444374273 w 63"/>
              <a:gd name="T81" fmla="*/ 2127317235 h 119"/>
              <a:gd name="T82" fmla="*/ 592778955 w 63"/>
              <a:gd name="T83" fmla="*/ 2147483647 h 119"/>
              <a:gd name="T84" fmla="*/ 740903713 w 63"/>
              <a:gd name="T85" fmla="*/ 2147483647 h 119"/>
              <a:gd name="T86" fmla="*/ 1037153228 w 63"/>
              <a:gd name="T87" fmla="*/ 2147483647 h 119"/>
              <a:gd name="T88" fmla="*/ 1037153228 w 63"/>
              <a:gd name="T89" fmla="*/ 2147483647 h 119"/>
              <a:gd name="T90" fmla="*/ 1037153228 w 63"/>
              <a:gd name="T91" fmla="*/ 2147483647 h 119"/>
              <a:gd name="T92" fmla="*/ 1037153228 w 63"/>
              <a:gd name="T93" fmla="*/ 2147483647 h 119"/>
              <a:gd name="T94" fmla="*/ 1185277985 w 63"/>
              <a:gd name="T95" fmla="*/ 2147483647 h 119"/>
              <a:gd name="T96" fmla="*/ 1333402743 w 63"/>
              <a:gd name="T97" fmla="*/ 2147483647 h 119"/>
              <a:gd name="T98" fmla="*/ 1481807425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6" y="37"/>
                </a:moveTo>
                <a:lnTo>
                  <a:pt x="28" y="34"/>
                </a:lnTo>
                <a:lnTo>
                  <a:pt x="31" y="30"/>
                </a:lnTo>
                <a:lnTo>
                  <a:pt x="33" y="28"/>
                </a:lnTo>
                <a:lnTo>
                  <a:pt x="36" y="25"/>
                </a:lnTo>
                <a:lnTo>
                  <a:pt x="38" y="21"/>
                </a:lnTo>
                <a:lnTo>
                  <a:pt x="42" y="20"/>
                </a:lnTo>
                <a:lnTo>
                  <a:pt x="45" y="18"/>
                </a:lnTo>
                <a:lnTo>
                  <a:pt x="48" y="18"/>
                </a:lnTo>
                <a:lnTo>
                  <a:pt x="50" y="18"/>
                </a:lnTo>
                <a:lnTo>
                  <a:pt x="51" y="18"/>
                </a:lnTo>
                <a:lnTo>
                  <a:pt x="52" y="19"/>
                </a:lnTo>
                <a:lnTo>
                  <a:pt x="53" y="19"/>
                </a:lnTo>
                <a:lnTo>
                  <a:pt x="55" y="19"/>
                </a:lnTo>
                <a:lnTo>
                  <a:pt x="55" y="20"/>
                </a:lnTo>
                <a:lnTo>
                  <a:pt x="56" y="20"/>
                </a:lnTo>
                <a:lnTo>
                  <a:pt x="57" y="19"/>
                </a:lnTo>
                <a:lnTo>
                  <a:pt x="57" y="18"/>
                </a:lnTo>
                <a:lnTo>
                  <a:pt x="62" y="6"/>
                </a:lnTo>
                <a:lnTo>
                  <a:pt x="62" y="5"/>
                </a:lnTo>
                <a:lnTo>
                  <a:pt x="63" y="5"/>
                </a:lnTo>
                <a:lnTo>
                  <a:pt x="63" y="4"/>
                </a:lnTo>
                <a:lnTo>
                  <a:pt x="62" y="2"/>
                </a:lnTo>
                <a:lnTo>
                  <a:pt x="61" y="1"/>
                </a:lnTo>
                <a:lnTo>
                  <a:pt x="60" y="1"/>
                </a:lnTo>
                <a:lnTo>
                  <a:pt x="57" y="1"/>
                </a:lnTo>
                <a:lnTo>
                  <a:pt x="56" y="0"/>
                </a:lnTo>
                <a:lnTo>
                  <a:pt x="53" y="0"/>
                </a:lnTo>
                <a:lnTo>
                  <a:pt x="51" y="0"/>
                </a:lnTo>
                <a:lnTo>
                  <a:pt x="47" y="0"/>
                </a:lnTo>
                <a:lnTo>
                  <a:pt x="42" y="2"/>
                </a:lnTo>
                <a:lnTo>
                  <a:pt x="38" y="5"/>
                </a:lnTo>
                <a:lnTo>
                  <a:pt x="34" y="8"/>
                </a:lnTo>
                <a:lnTo>
                  <a:pt x="31" y="11"/>
                </a:lnTo>
                <a:lnTo>
                  <a:pt x="28" y="14"/>
                </a:lnTo>
                <a:lnTo>
                  <a:pt x="26" y="18"/>
                </a:lnTo>
                <a:lnTo>
                  <a:pt x="23" y="20"/>
                </a:lnTo>
                <a:lnTo>
                  <a:pt x="22" y="18"/>
                </a:lnTo>
                <a:lnTo>
                  <a:pt x="22" y="15"/>
                </a:lnTo>
                <a:lnTo>
                  <a:pt x="21" y="11"/>
                </a:lnTo>
                <a:lnTo>
                  <a:pt x="19" y="8"/>
                </a:lnTo>
                <a:lnTo>
                  <a:pt x="18" y="5"/>
                </a:lnTo>
                <a:lnTo>
                  <a:pt x="17" y="2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2" y="1"/>
                </a:lnTo>
                <a:lnTo>
                  <a:pt x="10" y="1"/>
                </a:lnTo>
                <a:lnTo>
                  <a:pt x="2" y="6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0" y="11"/>
                </a:lnTo>
                <a:lnTo>
                  <a:pt x="2" y="11"/>
                </a:lnTo>
                <a:lnTo>
                  <a:pt x="2" y="13"/>
                </a:lnTo>
                <a:lnTo>
                  <a:pt x="3" y="14"/>
                </a:lnTo>
                <a:lnTo>
                  <a:pt x="3" y="15"/>
                </a:lnTo>
                <a:lnTo>
                  <a:pt x="4" y="18"/>
                </a:lnTo>
                <a:lnTo>
                  <a:pt x="5" y="20"/>
                </a:lnTo>
                <a:lnTo>
                  <a:pt x="5" y="23"/>
                </a:lnTo>
                <a:lnTo>
                  <a:pt x="7" y="25"/>
                </a:lnTo>
                <a:lnTo>
                  <a:pt x="7" y="28"/>
                </a:lnTo>
                <a:lnTo>
                  <a:pt x="7" y="29"/>
                </a:lnTo>
                <a:lnTo>
                  <a:pt x="7" y="32"/>
                </a:lnTo>
                <a:lnTo>
                  <a:pt x="7" y="33"/>
                </a:lnTo>
                <a:lnTo>
                  <a:pt x="7" y="116"/>
                </a:lnTo>
                <a:lnTo>
                  <a:pt x="7" y="117"/>
                </a:lnTo>
                <a:lnTo>
                  <a:pt x="8" y="117"/>
                </a:lnTo>
                <a:lnTo>
                  <a:pt x="8" y="119"/>
                </a:lnTo>
                <a:lnTo>
                  <a:pt x="9" y="119"/>
                </a:lnTo>
                <a:lnTo>
                  <a:pt x="10" y="119"/>
                </a:lnTo>
                <a:lnTo>
                  <a:pt x="22" y="119"/>
                </a:lnTo>
                <a:lnTo>
                  <a:pt x="23" y="119"/>
                </a:lnTo>
                <a:lnTo>
                  <a:pt x="24" y="119"/>
                </a:lnTo>
                <a:lnTo>
                  <a:pt x="24" y="117"/>
                </a:lnTo>
                <a:lnTo>
                  <a:pt x="26" y="117"/>
                </a:lnTo>
                <a:lnTo>
                  <a:pt x="26" y="116"/>
                </a:lnTo>
                <a:lnTo>
                  <a:pt x="26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7" name="Freeform 137"/>
          <p:cNvSpPr>
            <a:spLocks/>
          </p:cNvSpPr>
          <p:nvPr/>
        </p:nvSpPr>
        <p:spPr bwMode="auto">
          <a:xfrm>
            <a:off x="8994775" y="1887538"/>
            <a:ext cx="41275" cy="93662"/>
          </a:xfrm>
          <a:custGeom>
            <a:avLst/>
            <a:gdLst>
              <a:gd name="T0" fmla="*/ 2147483647 w 78"/>
              <a:gd name="T1" fmla="*/ 2147483647 h 175"/>
              <a:gd name="T2" fmla="*/ 2147483647 w 78"/>
              <a:gd name="T3" fmla="*/ 2147483647 h 175"/>
              <a:gd name="T4" fmla="*/ 2147483647 w 78"/>
              <a:gd name="T5" fmla="*/ 2147483647 h 175"/>
              <a:gd name="T6" fmla="*/ 2147483647 w 78"/>
              <a:gd name="T7" fmla="*/ 2147483647 h 175"/>
              <a:gd name="T8" fmla="*/ 2147483647 w 78"/>
              <a:gd name="T9" fmla="*/ 2147483647 h 175"/>
              <a:gd name="T10" fmla="*/ 2147483647 w 78"/>
              <a:gd name="T11" fmla="*/ 2147483647 h 175"/>
              <a:gd name="T12" fmla="*/ 2147483647 w 78"/>
              <a:gd name="T13" fmla="*/ 2147483647 h 175"/>
              <a:gd name="T14" fmla="*/ 2147483647 w 78"/>
              <a:gd name="T15" fmla="*/ 2147483647 h 175"/>
              <a:gd name="T16" fmla="*/ 2147483647 w 78"/>
              <a:gd name="T17" fmla="*/ 2147483647 h 175"/>
              <a:gd name="T18" fmla="*/ 2147483647 w 78"/>
              <a:gd name="T19" fmla="*/ 2147483647 h 175"/>
              <a:gd name="T20" fmla="*/ 2147483647 w 78"/>
              <a:gd name="T21" fmla="*/ 2147483647 h 175"/>
              <a:gd name="T22" fmla="*/ 2147483647 w 78"/>
              <a:gd name="T23" fmla="*/ 2147483647 h 175"/>
              <a:gd name="T24" fmla="*/ 2147483647 w 78"/>
              <a:gd name="T25" fmla="*/ 2147483647 h 175"/>
              <a:gd name="T26" fmla="*/ 2147483647 w 78"/>
              <a:gd name="T27" fmla="*/ 2147483647 h 175"/>
              <a:gd name="T28" fmla="*/ 2147483647 w 78"/>
              <a:gd name="T29" fmla="*/ 2147483647 h 175"/>
              <a:gd name="T30" fmla="*/ 2147483647 w 78"/>
              <a:gd name="T31" fmla="*/ 2147483647 h 175"/>
              <a:gd name="T32" fmla="*/ 2147483647 w 78"/>
              <a:gd name="T33" fmla="*/ 2147483647 h 175"/>
              <a:gd name="T34" fmla="*/ 2147483647 w 78"/>
              <a:gd name="T35" fmla="*/ 2147483647 h 175"/>
              <a:gd name="T36" fmla="*/ 2147483647 w 78"/>
              <a:gd name="T37" fmla="*/ 2147483647 h 175"/>
              <a:gd name="T38" fmla="*/ 2147483647 w 78"/>
              <a:gd name="T39" fmla="*/ 2147483647 h 175"/>
              <a:gd name="T40" fmla="*/ 2147483647 w 78"/>
              <a:gd name="T41" fmla="*/ 2147483647 h 175"/>
              <a:gd name="T42" fmla="*/ 2147483647 w 78"/>
              <a:gd name="T43" fmla="*/ 2147483647 h 175"/>
              <a:gd name="T44" fmla="*/ 2147483647 w 78"/>
              <a:gd name="T45" fmla="*/ 2147483647 h 175"/>
              <a:gd name="T46" fmla="*/ 2147483647 w 78"/>
              <a:gd name="T47" fmla="*/ 2147483647 h 175"/>
              <a:gd name="T48" fmla="*/ 2147483647 w 78"/>
              <a:gd name="T49" fmla="*/ 2147483647 h 175"/>
              <a:gd name="T50" fmla="*/ 2147483647 w 78"/>
              <a:gd name="T51" fmla="*/ 2147483647 h 175"/>
              <a:gd name="T52" fmla="*/ 2147483647 w 78"/>
              <a:gd name="T53" fmla="*/ 1993127895 h 175"/>
              <a:gd name="T54" fmla="*/ 2147483647 w 78"/>
              <a:gd name="T55" fmla="*/ 1839876525 h 175"/>
              <a:gd name="T56" fmla="*/ 2147483647 w 78"/>
              <a:gd name="T57" fmla="*/ 1686338817 h 175"/>
              <a:gd name="T58" fmla="*/ 2147483647 w 78"/>
              <a:gd name="T59" fmla="*/ 1379835542 h 175"/>
              <a:gd name="T60" fmla="*/ 2147483647 w 78"/>
              <a:gd name="T61" fmla="*/ 1379835542 h 175"/>
              <a:gd name="T62" fmla="*/ 2147483647 w 78"/>
              <a:gd name="T63" fmla="*/ 1073046464 h 175"/>
              <a:gd name="T64" fmla="*/ 2147483647 w 78"/>
              <a:gd name="T65" fmla="*/ 460040983 h 175"/>
              <a:gd name="T66" fmla="*/ 2147483647 w 78"/>
              <a:gd name="T67" fmla="*/ 306502740 h 175"/>
              <a:gd name="T68" fmla="*/ 2147483647 w 78"/>
              <a:gd name="T69" fmla="*/ 0 h 175"/>
              <a:gd name="T70" fmla="*/ 2147483647 w 78"/>
              <a:gd name="T71" fmla="*/ 613292353 h 175"/>
              <a:gd name="T72" fmla="*/ 2147483647 w 78"/>
              <a:gd name="T73" fmla="*/ 2146379265 h 175"/>
              <a:gd name="T74" fmla="*/ 2147483647 w 78"/>
              <a:gd name="T75" fmla="*/ 2147483647 h 175"/>
              <a:gd name="T76" fmla="*/ 2147483647 w 78"/>
              <a:gd name="T77" fmla="*/ 2147483647 h 175"/>
              <a:gd name="T78" fmla="*/ 148129096 w 78"/>
              <a:gd name="T79" fmla="*/ 2147483647 h 175"/>
              <a:gd name="T80" fmla="*/ 0 w 78"/>
              <a:gd name="T81" fmla="*/ 2147483647 h 175"/>
              <a:gd name="T82" fmla="*/ 0 w 78"/>
              <a:gd name="T83" fmla="*/ 2147483647 h 175"/>
              <a:gd name="T84" fmla="*/ 0 w 78"/>
              <a:gd name="T85" fmla="*/ 2147483647 h 175"/>
              <a:gd name="T86" fmla="*/ 0 w 78"/>
              <a:gd name="T87" fmla="*/ 2147483647 h 175"/>
              <a:gd name="T88" fmla="*/ 0 w 78"/>
              <a:gd name="T89" fmla="*/ 2147483647 h 175"/>
              <a:gd name="T90" fmla="*/ 0 w 78"/>
              <a:gd name="T91" fmla="*/ 2147483647 h 175"/>
              <a:gd name="T92" fmla="*/ 0 w 78"/>
              <a:gd name="T93" fmla="*/ 2147483647 h 175"/>
              <a:gd name="T94" fmla="*/ 148129096 w 78"/>
              <a:gd name="T95" fmla="*/ 2147483647 h 175"/>
              <a:gd name="T96" fmla="*/ 2147483647 w 78"/>
              <a:gd name="T97" fmla="*/ 2147483647 h 175"/>
              <a:gd name="T98" fmla="*/ 2147483647 w 78"/>
              <a:gd name="T99" fmla="*/ 2147483647 h 175"/>
              <a:gd name="T100" fmla="*/ 2147483647 w 78"/>
              <a:gd name="T101" fmla="*/ 2147483647 h 175"/>
              <a:gd name="T102" fmla="*/ 2147483647 w 78"/>
              <a:gd name="T103" fmla="*/ 2147483647 h 175"/>
              <a:gd name="T104" fmla="*/ 2147483647 w 78"/>
              <a:gd name="T105" fmla="*/ 2147483647 h 175"/>
              <a:gd name="T106" fmla="*/ 2147483647 w 78"/>
              <a:gd name="T107" fmla="*/ 2147483647 h 175"/>
              <a:gd name="T108" fmla="*/ 2147483647 w 78"/>
              <a:gd name="T109" fmla="*/ 2147483647 h 175"/>
              <a:gd name="T110" fmla="*/ 2147483647 w 78"/>
              <a:gd name="T111" fmla="*/ 2147483647 h 175"/>
              <a:gd name="T112" fmla="*/ 2147483647 w 78"/>
              <a:gd name="T113" fmla="*/ 2147483647 h 175"/>
              <a:gd name="T114" fmla="*/ 2147483647 w 78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8" h="175">
                <a:moveTo>
                  <a:pt x="36" y="74"/>
                </a:moveTo>
                <a:lnTo>
                  <a:pt x="66" y="74"/>
                </a:lnTo>
                <a:lnTo>
                  <a:pt x="68" y="74"/>
                </a:lnTo>
                <a:lnTo>
                  <a:pt x="69" y="74"/>
                </a:lnTo>
                <a:lnTo>
                  <a:pt x="69" y="72"/>
                </a:lnTo>
                <a:lnTo>
                  <a:pt x="70" y="72"/>
                </a:lnTo>
                <a:lnTo>
                  <a:pt x="73" y="62"/>
                </a:lnTo>
                <a:lnTo>
                  <a:pt x="73" y="61"/>
                </a:lnTo>
                <a:lnTo>
                  <a:pt x="73" y="60"/>
                </a:lnTo>
                <a:lnTo>
                  <a:pt x="71" y="60"/>
                </a:lnTo>
                <a:lnTo>
                  <a:pt x="70" y="60"/>
                </a:lnTo>
                <a:lnTo>
                  <a:pt x="36" y="60"/>
                </a:lnTo>
                <a:lnTo>
                  <a:pt x="36" y="41"/>
                </a:lnTo>
                <a:lnTo>
                  <a:pt x="36" y="36"/>
                </a:lnTo>
                <a:lnTo>
                  <a:pt x="36" y="31"/>
                </a:lnTo>
                <a:lnTo>
                  <a:pt x="37" y="27"/>
                </a:lnTo>
                <a:lnTo>
                  <a:pt x="39" y="23"/>
                </a:lnTo>
                <a:lnTo>
                  <a:pt x="40" y="21"/>
                </a:lnTo>
                <a:lnTo>
                  <a:pt x="42" y="18"/>
                </a:lnTo>
                <a:lnTo>
                  <a:pt x="46" y="17"/>
                </a:lnTo>
                <a:lnTo>
                  <a:pt x="50" y="17"/>
                </a:lnTo>
                <a:lnTo>
                  <a:pt x="54" y="17"/>
                </a:lnTo>
                <a:lnTo>
                  <a:pt x="58" y="18"/>
                </a:lnTo>
                <a:lnTo>
                  <a:pt x="60" y="18"/>
                </a:lnTo>
                <a:lnTo>
                  <a:pt x="63" y="19"/>
                </a:lnTo>
                <a:lnTo>
                  <a:pt x="65" y="21"/>
                </a:lnTo>
                <a:lnTo>
                  <a:pt x="68" y="21"/>
                </a:lnTo>
                <a:lnTo>
                  <a:pt x="69" y="22"/>
                </a:lnTo>
                <a:lnTo>
                  <a:pt x="71" y="22"/>
                </a:lnTo>
                <a:lnTo>
                  <a:pt x="73" y="22"/>
                </a:lnTo>
                <a:lnTo>
                  <a:pt x="73" y="21"/>
                </a:lnTo>
                <a:lnTo>
                  <a:pt x="77" y="13"/>
                </a:lnTo>
                <a:lnTo>
                  <a:pt x="77" y="12"/>
                </a:lnTo>
                <a:lnTo>
                  <a:pt x="77" y="11"/>
                </a:lnTo>
                <a:lnTo>
                  <a:pt x="78" y="11"/>
                </a:lnTo>
                <a:lnTo>
                  <a:pt x="78" y="9"/>
                </a:lnTo>
                <a:lnTo>
                  <a:pt x="77" y="8"/>
                </a:lnTo>
                <a:lnTo>
                  <a:pt x="75" y="7"/>
                </a:lnTo>
                <a:lnTo>
                  <a:pt x="71" y="5"/>
                </a:lnTo>
                <a:lnTo>
                  <a:pt x="69" y="3"/>
                </a:lnTo>
                <a:lnTo>
                  <a:pt x="64" y="3"/>
                </a:lnTo>
                <a:lnTo>
                  <a:pt x="60" y="2"/>
                </a:lnTo>
                <a:lnTo>
                  <a:pt x="55" y="0"/>
                </a:lnTo>
                <a:lnTo>
                  <a:pt x="51" y="0"/>
                </a:lnTo>
                <a:lnTo>
                  <a:pt x="41" y="2"/>
                </a:lnTo>
                <a:lnTo>
                  <a:pt x="34" y="4"/>
                </a:lnTo>
                <a:lnTo>
                  <a:pt x="27" y="8"/>
                </a:lnTo>
                <a:lnTo>
                  <a:pt x="24" y="14"/>
                </a:lnTo>
                <a:lnTo>
                  <a:pt x="21" y="21"/>
                </a:lnTo>
                <a:lnTo>
                  <a:pt x="18" y="27"/>
                </a:lnTo>
                <a:lnTo>
                  <a:pt x="18" y="33"/>
                </a:lnTo>
                <a:lnTo>
                  <a:pt x="17" y="41"/>
                </a:lnTo>
                <a:lnTo>
                  <a:pt x="17" y="60"/>
                </a:lnTo>
                <a:lnTo>
                  <a:pt x="1" y="60"/>
                </a:lnTo>
                <a:lnTo>
                  <a:pt x="0" y="60"/>
                </a:lnTo>
                <a:lnTo>
                  <a:pt x="0" y="61"/>
                </a:lnTo>
                <a:lnTo>
                  <a:pt x="0" y="62"/>
                </a:lnTo>
                <a:lnTo>
                  <a:pt x="0" y="71"/>
                </a:lnTo>
                <a:lnTo>
                  <a:pt x="0" y="72"/>
                </a:lnTo>
                <a:lnTo>
                  <a:pt x="0" y="74"/>
                </a:lnTo>
                <a:lnTo>
                  <a:pt x="1" y="74"/>
                </a:lnTo>
                <a:lnTo>
                  <a:pt x="17" y="74"/>
                </a:lnTo>
                <a:lnTo>
                  <a:pt x="17" y="172"/>
                </a:lnTo>
                <a:lnTo>
                  <a:pt x="18" y="173"/>
                </a:lnTo>
                <a:lnTo>
                  <a:pt x="18" y="175"/>
                </a:lnTo>
                <a:lnTo>
                  <a:pt x="20" y="175"/>
                </a:lnTo>
                <a:lnTo>
                  <a:pt x="21" y="175"/>
                </a:lnTo>
                <a:lnTo>
                  <a:pt x="34" y="175"/>
                </a:lnTo>
                <a:lnTo>
                  <a:pt x="35" y="175"/>
                </a:lnTo>
                <a:lnTo>
                  <a:pt x="35" y="173"/>
                </a:lnTo>
                <a:lnTo>
                  <a:pt x="36" y="173"/>
                </a:lnTo>
                <a:lnTo>
                  <a:pt x="36" y="172"/>
                </a:lnTo>
                <a:lnTo>
                  <a:pt x="36" y="7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8" name="Freeform 138"/>
          <p:cNvSpPr>
            <a:spLocks noEditPoints="1"/>
          </p:cNvSpPr>
          <p:nvPr/>
        </p:nvSpPr>
        <p:spPr bwMode="auto">
          <a:xfrm>
            <a:off x="9034463" y="1917700"/>
            <a:ext cx="50800" cy="63500"/>
          </a:xfrm>
          <a:custGeom>
            <a:avLst/>
            <a:gdLst>
              <a:gd name="T0" fmla="*/ 2147483647 w 95"/>
              <a:gd name="T1" fmla="*/ 2147483647 h 121"/>
              <a:gd name="T2" fmla="*/ 2147483647 w 95"/>
              <a:gd name="T3" fmla="*/ 2147483647 h 121"/>
              <a:gd name="T4" fmla="*/ 2147483647 w 95"/>
              <a:gd name="T5" fmla="*/ 1445341868 h 121"/>
              <a:gd name="T6" fmla="*/ 2147483647 w 95"/>
              <a:gd name="T7" fmla="*/ 289178475 h 121"/>
              <a:gd name="T8" fmla="*/ 2147483647 w 95"/>
              <a:gd name="T9" fmla="*/ 0 h 121"/>
              <a:gd name="T10" fmla="*/ 2147483647 w 95"/>
              <a:gd name="T11" fmla="*/ 0 h 121"/>
              <a:gd name="T12" fmla="*/ 2147483647 w 95"/>
              <a:gd name="T13" fmla="*/ 289178475 h 121"/>
              <a:gd name="T14" fmla="*/ 2147483647 w 95"/>
              <a:gd name="T15" fmla="*/ 1445341868 h 121"/>
              <a:gd name="T16" fmla="*/ 917306829 w 95"/>
              <a:gd name="T17" fmla="*/ 2147483647 h 121"/>
              <a:gd name="T18" fmla="*/ 152979655 w 95"/>
              <a:gd name="T19" fmla="*/ 2147483647 h 121"/>
              <a:gd name="T20" fmla="*/ 152979655 w 95"/>
              <a:gd name="T21" fmla="*/ 2147483647 h 121"/>
              <a:gd name="T22" fmla="*/ 917306829 w 95"/>
              <a:gd name="T23" fmla="*/ 2147483647 h 121"/>
              <a:gd name="T24" fmla="*/ 2147483647 w 95"/>
              <a:gd name="T25" fmla="*/ 2147483647 h 121"/>
              <a:gd name="T26" fmla="*/ 2147483647 w 95"/>
              <a:gd name="T27" fmla="*/ 2147483647 h 121"/>
              <a:gd name="T28" fmla="*/ 2147483647 w 95"/>
              <a:gd name="T29" fmla="*/ 2147483647 h 121"/>
              <a:gd name="T30" fmla="*/ 2147483647 w 95"/>
              <a:gd name="T31" fmla="*/ 2147483647 h 121"/>
              <a:gd name="T32" fmla="*/ 2147483647 w 95"/>
              <a:gd name="T33" fmla="*/ 2147483647 h 121"/>
              <a:gd name="T34" fmla="*/ 2147483647 w 95"/>
              <a:gd name="T35" fmla="*/ 2147483647 h 121"/>
              <a:gd name="T36" fmla="*/ 2147483647 w 95"/>
              <a:gd name="T37" fmla="*/ 2147483647 h 121"/>
              <a:gd name="T38" fmla="*/ 2147483647 w 95"/>
              <a:gd name="T39" fmla="*/ 2147483647 h 121"/>
              <a:gd name="T40" fmla="*/ 2147483647 w 95"/>
              <a:gd name="T41" fmla="*/ 2147483647 h 121"/>
              <a:gd name="T42" fmla="*/ 2147483647 w 95"/>
              <a:gd name="T43" fmla="*/ 2147483647 h 121"/>
              <a:gd name="T44" fmla="*/ 2147483647 w 95"/>
              <a:gd name="T45" fmla="*/ 2147483647 h 121"/>
              <a:gd name="T46" fmla="*/ 2147483647 w 95"/>
              <a:gd name="T47" fmla="*/ 2147483647 h 121"/>
              <a:gd name="T48" fmla="*/ 2147483647 w 95"/>
              <a:gd name="T49" fmla="*/ 2147483647 h 121"/>
              <a:gd name="T50" fmla="*/ 2147483647 w 95"/>
              <a:gd name="T51" fmla="*/ 2147483647 h 121"/>
              <a:gd name="T52" fmla="*/ 2147483647 w 95"/>
              <a:gd name="T53" fmla="*/ 2147483647 h 121"/>
              <a:gd name="T54" fmla="*/ 2147483647 w 95"/>
              <a:gd name="T55" fmla="*/ 2147483647 h 121"/>
              <a:gd name="T56" fmla="*/ 2147483647 w 95"/>
              <a:gd name="T57" fmla="*/ 2147483647 h 121"/>
              <a:gd name="T58" fmla="*/ 2147483647 w 95"/>
              <a:gd name="T59" fmla="*/ 2147483647 h 121"/>
              <a:gd name="T60" fmla="*/ 2147483647 w 95"/>
              <a:gd name="T61" fmla="*/ 2147483647 h 121"/>
              <a:gd name="T62" fmla="*/ 2147483647 w 95"/>
              <a:gd name="T63" fmla="*/ 2147483647 h 121"/>
              <a:gd name="T64" fmla="*/ 2147483647 w 95"/>
              <a:gd name="T65" fmla="*/ 2147483647 h 121"/>
              <a:gd name="T66" fmla="*/ 2147483647 w 95"/>
              <a:gd name="T67" fmla="*/ 2147483647 h 121"/>
              <a:gd name="T68" fmla="*/ 2147483647 w 95"/>
              <a:gd name="T69" fmla="*/ 2147483647 h 121"/>
              <a:gd name="T70" fmla="*/ 2147483647 w 95"/>
              <a:gd name="T71" fmla="*/ 2147483647 h 121"/>
              <a:gd name="T72" fmla="*/ 2147483647 w 95"/>
              <a:gd name="T73" fmla="*/ 2147483647 h 1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1">
                <a:moveTo>
                  <a:pt x="95" y="61"/>
                </a:moveTo>
                <a:lnTo>
                  <a:pt x="94" y="48"/>
                </a:lnTo>
                <a:lnTo>
                  <a:pt x="93" y="37"/>
                </a:lnTo>
                <a:lnTo>
                  <a:pt x="89" y="26"/>
                </a:lnTo>
                <a:lnTo>
                  <a:pt x="84" y="18"/>
                </a:lnTo>
                <a:lnTo>
                  <a:pt x="78" y="10"/>
                </a:lnTo>
                <a:lnTo>
                  <a:pt x="69" y="5"/>
                </a:lnTo>
                <a:lnTo>
                  <a:pt x="65" y="2"/>
                </a:lnTo>
                <a:lnTo>
                  <a:pt x="60" y="1"/>
                </a:lnTo>
                <a:lnTo>
                  <a:pt x="54" y="0"/>
                </a:lnTo>
                <a:lnTo>
                  <a:pt x="49" y="0"/>
                </a:lnTo>
                <a:lnTo>
                  <a:pt x="42" y="0"/>
                </a:lnTo>
                <a:lnTo>
                  <a:pt x="36" y="1"/>
                </a:lnTo>
                <a:lnTo>
                  <a:pt x="31" y="2"/>
                </a:lnTo>
                <a:lnTo>
                  <a:pt x="26" y="5"/>
                </a:lnTo>
                <a:lnTo>
                  <a:pt x="17" y="10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1" y="49"/>
                </a:lnTo>
                <a:lnTo>
                  <a:pt x="0" y="62"/>
                </a:lnTo>
                <a:lnTo>
                  <a:pt x="1" y="73"/>
                </a:lnTo>
                <a:lnTo>
                  <a:pt x="2" y="86"/>
                </a:lnTo>
                <a:lnTo>
                  <a:pt x="6" y="96"/>
                </a:lnTo>
                <a:lnTo>
                  <a:pt x="11" y="105"/>
                </a:lnTo>
                <a:lnTo>
                  <a:pt x="17" y="112"/>
                </a:lnTo>
                <a:lnTo>
                  <a:pt x="25" y="117"/>
                </a:lnTo>
                <a:lnTo>
                  <a:pt x="30" y="119"/>
                </a:lnTo>
                <a:lnTo>
                  <a:pt x="35" y="121"/>
                </a:lnTo>
                <a:lnTo>
                  <a:pt x="40" y="121"/>
                </a:lnTo>
                <a:lnTo>
                  <a:pt x="46" y="121"/>
                </a:lnTo>
                <a:lnTo>
                  <a:pt x="53" y="121"/>
                </a:lnTo>
                <a:lnTo>
                  <a:pt x="58" y="120"/>
                </a:lnTo>
                <a:lnTo>
                  <a:pt x="64" y="119"/>
                </a:lnTo>
                <a:lnTo>
                  <a:pt x="69" y="117"/>
                </a:lnTo>
                <a:lnTo>
                  <a:pt x="77" y="111"/>
                </a:lnTo>
                <a:lnTo>
                  <a:pt x="84" y="103"/>
                </a:lnTo>
                <a:lnTo>
                  <a:pt x="89" y="95"/>
                </a:lnTo>
                <a:lnTo>
                  <a:pt x="93" y="83"/>
                </a:lnTo>
                <a:lnTo>
                  <a:pt x="94" y="72"/>
                </a:lnTo>
                <a:lnTo>
                  <a:pt x="95" y="61"/>
                </a:lnTo>
                <a:close/>
                <a:moveTo>
                  <a:pt x="48" y="107"/>
                </a:moveTo>
                <a:lnTo>
                  <a:pt x="40" y="106"/>
                </a:lnTo>
                <a:lnTo>
                  <a:pt x="34" y="103"/>
                </a:lnTo>
                <a:lnTo>
                  <a:pt x="29" y="98"/>
                </a:lnTo>
                <a:lnTo>
                  <a:pt x="25" y="93"/>
                </a:lnTo>
                <a:lnTo>
                  <a:pt x="22" y="86"/>
                </a:lnTo>
                <a:lnTo>
                  <a:pt x="21" y="78"/>
                </a:lnTo>
                <a:lnTo>
                  <a:pt x="20" y="69"/>
                </a:lnTo>
                <a:lnTo>
                  <a:pt x="20" y="59"/>
                </a:lnTo>
                <a:lnTo>
                  <a:pt x="20" y="50"/>
                </a:lnTo>
                <a:lnTo>
                  <a:pt x="21" y="42"/>
                </a:lnTo>
                <a:lnTo>
                  <a:pt x="22" y="34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5"/>
                </a:lnTo>
                <a:lnTo>
                  <a:pt x="48" y="15"/>
                </a:lnTo>
                <a:lnTo>
                  <a:pt x="55" y="15"/>
                </a:lnTo>
                <a:lnTo>
                  <a:pt x="61" y="19"/>
                </a:lnTo>
                <a:lnTo>
                  <a:pt x="66" y="23"/>
                </a:lnTo>
                <a:lnTo>
                  <a:pt x="69" y="29"/>
                </a:lnTo>
                <a:lnTo>
                  <a:pt x="73" y="35"/>
                </a:lnTo>
                <a:lnTo>
                  <a:pt x="74" y="43"/>
                </a:lnTo>
                <a:lnTo>
                  <a:pt x="75" y="52"/>
                </a:lnTo>
                <a:lnTo>
                  <a:pt x="75" y="59"/>
                </a:lnTo>
                <a:lnTo>
                  <a:pt x="75" y="69"/>
                </a:lnTo>
                <a:lnTo>
                  <a:pt x="74" y="78"/>
                </a:lnTo>
                <a:lnTo>
                  <a:pt x="73" y="87"/>
                </a:lnTo>
                <a:lnTo>
                  <a:pt x="70" y="93"/>
                </a:lnTo>
                <a:lnTo>
                  <a:pt x="66" y="100"/>
                </a:lnTo>
                <a:lnTo>
                  <a:pt x="61" y="103"/>
                </a:lnTo>
                <a:lnTo>
                  <a:pt x="55" y="106"/>
                </a:lnTo>
                <a:lnTo>
                  <a:pt x="48" y="10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9" name="Freeform 139"/>
          <p:cNvSpPr>
            <a:spLocks/>
          </p:cNvSpPr>
          <p:nvPr/>
        </p:nvSpPr>
        <p:spPr bwMode="auto">
          <a:xfrm>
            <a:off x="9099550" y="1917700"/>
            <a:ext cx="33338" cy="63500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911747941 h 119"/>
              <a:gd name="T26" fmla="*/ 2147483647 w 63"/>
              <a:gd name="T27" fmla="*/ 759695324 h 119"/>
              <a:gd name="T28" fmla="*/ 2147483647 w 63"/>
              <a:gd name="T29" fmla="*/ 759695324 h 119"/>
              <a:gd name="T30" fmla="*/ 2147483647 w 63"/>
              <a:gd name="T31" fmla="*/ 607642172 h 119"/>
              <a:gd name="T32" fmla="*/ 2147483647 w 63"/>
              <a:gd name="T33" fmla="*/ 607642172 h 119"/>
              <a:gd name="T34" fmla="*/ 2147483647 w 63"/>
              <a:gd name="T35" fmla="*/ 303821353 h 119"/>
              <a:gd name="T36" fmla="*/ 2147483647 w 63"/>
              <a:gd name="T37" fmla="*/ 152053151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303821353 h 119"/>
              <a:gd name="T44" fmla="*/ 2147483647 w 63"/>
              <a:gd name="T45" fmla="*/ 1215569294 h 119"/>
              <a:gd name="T46" fmla="*/ 2147483647 w 63"/>
              <a:gd name="T47" fmla="*/ 2127317235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1215569294 h 119"/>
              <a:gd name="T54" fmla="*/ 2147483647 w 63"/>
              <a:gd name="T55" fmla="*/ 303821353 h 119"/>
              <a:gd name="T56" fmla="*/ 2074430591 w 63"/>
              <a:gd name="T57" fmla="*/ 0 h 119"/>
              <a:gd name="T58" fmla="*/ 1778163723 w 63"/>
              <a:gd name="T59" fmla="*/ 0 h 119"/>
              <a:gd name="T60" fmla="*/ 1778163723 w 63"/>
              <a:gd name="T61" fmla="*/ 0 h 119"/>
              <a:gd name="T62" fmla="*/ 1630029760 w 63"/>
              <a:gd name="T63" fmla="*/ 0 h 119"/>
              <a:gd name="T64" fmla="*/ 1630029760 w 63"/>
              <a:gd name="T65" fmla="*/ 152053151 h 119"/>
              <a:gd name="T66" fmla="*/ 148133434 w 63"/>
              <a:gd name="T67" fmla="*/ 911747941 h 119"/>
              <a:gd name="T68" fmla="*/ 148133434 w 63"/>
              <a:gd name="T69" fmla="*/ 1215569294 h 119"/>
              <a:gd name="T70" fmla="*/ 148133434 w 63"/>
              <a:gd name="T71" fmla="*/ 1215569294 h 119"/>
              <a:gd name="T72" fmla="*/ 0 w 63"/>
              <a:gd name="T73" fmla="*/ 1367621912 h 119"/>
              <a:gd name="T74" fmla="*/ 0 w 63"/>
              <a:gd name="T75" fmla="*/ 1367621912 h 119"/>
              <a:gd name="T76" fmla="*/ 148133434 w 63"/>
              <a:gd name="T77" fmla="*/ 1519390113 h 119"/>
              <a:gd name="T78" fmla="*/ 148133434 w 63"/>
              <a:gd name="T79" fmla="*/ 1671443265 h 119"/>
              <a:gd name="T80" fmla="*/ 296267398 w 63"/>
              <a:gd name="T81" fmla="*/ 2127317235 h 119"/>
              <a:gd name="T82" fmla="*/ 592814728 w 63"/>
              <a:gd name="T83" fmla="*/ 2147483647 h 119"/>
              <a:gd name="T84" fmla="*/ 889081597 w 63"/>
              <a:gd name="T85" fmla="*/ 2147483647 h 119"/>
              <a:gd name="T86" fmla="*/ 889081597 w 63"/>
              <a:gd name="T87" fmla="*/ 2147483647 h 119"/>
              <a:gd name="T88" fmla="*/ 1037215560 w 63"/>
              <a:gd name="T89" fmla="*/ 2147483647 h 119"/>
              <a:gd name="T90" fmla="*/ 1037215560 w 63"/>
              <a:gd name="T91" fmla="*/ 2147483647 h 119"/>
              <a:gd name="T92" fmla="*/ 1037215560 w 63"/>
              <a:gd name="T93" fmla="*/ 2147483647 h 119"/>
              <a:gd name="T94" fmla="*/ 1037215560 w 63"/>
              <a:gd name="T95" fmla="*/ 2147483647 h 119"/>
              <a:gd name="T96" fmla="*/ 1333762891 w 63"/>
              <a:gd name="T97" fmla="*/ 2147483647 h 119"/>
              <a:gd name="T98" fmla="*/ 1481896325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4"/>
                </a:lnTo>
                <a:lnTo>
                  <a:pt x="30" y="30"/>
                </a:lnTo>
                <a:lnTo>
                  <a:pt x="33" y="28"/>
                </a:lnTo>
                <a:lnTo>
                  <a:pt x="35" y="25"/>
                </a:lnTo>
                <a:lnTo>
                  <a:pt x="39" y="21"/>
                </a:lnTo>
                <a:lnTo>
                  <a:pt x="41" y="20"/>
                </a:lnTo>
                <a:lnTo>
                  <a:pt x="44" y="18"/>
                </a:lnTo>
                <a:lnTo>
                  <a:pt x="48" y="18"/>
                </a:lnTo>
                <a:lnTo>
                  <a:pt x="49" y="18"/>
                </a:lnTo>
                <a:lnTo>
                  <a:pt x="50" y="18"/>
                </a:lnTo>
                <a:lnTo>
                  <a:pt x="51" y="19"/>
                </a:lnTo>
                <a:lnTo>
                  <a:pt x="53" y="19"/>
                </a:lnTo>
                <a:lnTo>
                  <a:pt x="54" y="19"/>
                </a:lnTo>
                <a:lnTo>
                  <a:pt x="55" y="20"/>
                </a:lnTo>
                <a:lnTo>
                  <a:pt x="57" y="20"/>
                </a:lnTo>
                <a:lnTo>
                  <a:pt x="57" y="19"/>
                </a:lnTo>
                <a:lnTo>
                  <a:pt x="57" y="18"/>
                </a:lnTo>
                <a:lnTo>
                  <a:pt x="63" y="6"/>
                </a:lnTo>
                <a:lnTo>
                  <a:pt x="63" y="5"/>
                </a:lnTo>
                <a:lnTo>
                  <a:pt x="63" y="4"/>
                </a:lnTo>
                <a:lnTo>
                  <a:pt x="62" y="2"/>
                </a:lnTo>
                <a:lnTo>
                  <a:pt x="60" y="1"/>
                </a:lnTo>
                <a:lnTo>
                  <a:pt x="59" y="1"/>
                </a:lnTo>
                <a:lnTo>
                  <a:pt x="58" y="1"/>
                </a:lnTo>
                <a:lnTo>
                  <a:pt x="55" y="0"/>
                </a:lnTo>
                <a:lnTo>
                  <a:pt x="53" y="0"/>
                </a:lnTo>
                <a:lnTo>
                  <a:pt x="51" y="0"/>
                </a:lnTo>
                <a:lnTo>
                  <a:pt x="46" y="0"/>
                </a:lnTo>
                <a:lnTo>
                  <a:pt x="41" y="2"/>
                </a:lnTo>
                <a:lnTo>
                  <a:pt x="38" y="5"/>
                </a:lnTo>
                <a:lnTo>
                  <a:pt x="34" y="8"/>
                </a:lnTo>
                <a:lnTo>
                  <a:pt x="30" y="11"/>
                </a:lnTo>
                <a:lnTo>
                  <a:pt x="28" y="14"/>
                </a:lnTo>
                <a:lnTo>
                  <a:pt x="25" y="18"/>
                </a:lnTo>
                <a:lnTo>
                  <a:pt x="22" y="20"/>
                </a:lnTo>
                <a:lnTo>
                  <a:pt x="22" y="18"/>
                </a:lnTo>
                <a:lnTo>
                  <a:pt x="21" y="15"/>
                </a:lnTo>
                <a:lnTo>
                  <a:pt x="20" y="11"/>
                </a:lnTo>
                <a:lnTo>
                  <a:pt x="19" y="8"/>
                </a:lnTo>
                <a:lnTo>
                  <a:pt x="17" y="5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1" y="1"/>
                </a:lnTo>
                <a:lnTo>
                  <a:pt x="2" y="6"/>
                </a:lnTo>
                <a:lnTo>
                  <a:pt x="1" y="6"/>
                </a:lnTo>
                <a:lnTo>
                  <a:pt x="1" y="8"/>
                </a:lnTo>
                <a:lnTo>
                  <a:pt x="0" y="9"/>
                </a:lnTo>
                <a:lnTo>
                  <a:pt x="0" y="10"/>
                </a:lnTo>
                <a:lnTo>
                  <a:pt x="1" y="10"/>
                </a:lnTo>
                <a:lnTo>
                  <a:pt x="1" y="11"/>
                </a:lnTo>
                <a:lnTo>
                  <a:pt x="1" y="13"/>
                </a:lnTo>
                <a:lnTo>
                  <a:pt x="2" y="14"/>
                </a:lnTo>
                <a:lnTo>
                  <a:pt x="2" y="15"/>
                </a:lnTo>
                <a:lnTo>
                  <a:pt x="4" y="18"/>
                </a:lnTo>
                <a:lnTo>
                  <a:pt x="5" y="20"/>
                </a:lnTo>
                <a:lnTo>
                  <a:pt x="6" y="23"/>
                </a:lnTo>
                <a:lnTo>
                  <a:pt x="6" y="25"/>
                </a:lnTo>
                <a:lnTo>
                  <a:pt x="6" y="28"/>
                </a:lnTo>
                <a:lnTo>
                  <a:pt x="6" y="29"/>
                </a:lnTo>
                <a:lnTo>
                  <a:pt x="7" y="32"/>
                </a:lnTo>
                <a:lnTo>
                  <a:pt x="7" y="33"/>
                </a:lnTo>
                <a:lnTo>
                  <a:pt x="7" y="116"/>
                </a:lnTo>
                <a:lnTo>
                  <a:pt x="7" y="117"/>
                </a:lnTo>
                <a:lnTo>
                  <a:pt x="9" y="119"/>
                </a:lnTo>
                <a:lnTo>
                  <a:pt x="10" y="119"/>
                </a:lnTo>
                <a:lnTo>
                  <a:pt x="22" y="119"/>
                </a:lnTo>
                <a:lnTo>
                  <a:pt x="24" y="119"/>
                </a:lnTo>
                <a:lnTo>
                  <a:pt x="25" y="117"/>
                </a:lnTo>
                <a:lnTo>
                  <a:pt x="25" y="116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0" name="Freeform 140"/>
          <p:cNvSpPr>
            <a:spLocks/>
          </p:cNvSpPr>
          <p:nvPr/>
        </p:nvSpPr>
        <p:spPr bwMode="auto">
          <a:xfrm>
            <a:off x="9140825" y="1917700"/>
            <a:ext cx="73025" cy="63500"/>
          </a:xfrm>
          <a:custGeom>
            <a:avLst/>
            <a:gdLst>
              <a:gd name="T0" fmla="*/ 740925938 w 138"/>
              <a:gd name="T1" fmla="*/ 2147483647 h 119"/>
              <a:gd name="T2" fmla="*/ 889055033 w 138"/>
              <a:gd name="T3" fmla="*/ 2147483647 h 119"/>
              <a:gd name="T4" fmla="*/ 1185313754 w 138"/>
              <a:gd name="T5" fmla="*/ 2147483647 h 119"/>
              <a:gd name="T6" fmla="*/ 2147483647 w 138"/>
              <a:gd name="T7" fmla="*/ 2147483647 h 119"/>
              <a:gd name="T8" fmla="*/ 2147483647 w 138"/>
              <a:gd name="T9" fmla="*/ 2147483647 h 119"/>
              <a:gd name="T10" fmla="*/ 2147483647 w 138"/>
              <a:gd name="T11" fmla="*/ 2147483647 h 119"/>
              <a:gd name="T12" fmla="*/ 2147483647 w 138"/>
              <a:gd name="T13" fmla="*/ 2147483647 h 119"/>
              <a:gd name="T14" fmla="*/ 2147483647 w 138"/>
              <a:gd name="T15" fmla="*/ 2147483647 h 119"/>
              <a:gd name="T16" fmla="*/ 2147483647 w 138"/>
              <a:gd name="T17" fmla="*/ 2147483647 h 119"/>
              <a:gd name="T18" fmla="*/ 2147483647 w 138"/>
              <a:gd name="T19" fmla="*/ 2147483647 h 119"/>
              <a:gd name="T20" fmla="*/ 2147483647 w 138"/>
              <a:gd name="T21" fmla="*/ 2147483647 h 119"/>
              <a:gd name="T22" fmla="*/ 2147483647 w 138"/>
              <a:gd name="T23" fmla="*/ 2147483647 h 119"/>
              <a:gd name="T24" fmla="*/ 2147483647 w 138"/>
              <a:gd name="T25" fmla="*/ 2147483647 h 119"/>
              <a:gd name="T26" fmla="*/ 2147483647 w 138"/>
              <a:gd name="T27" fmla="*/ 2147483647 h 119"/>
              <a:gd name="T28" fmla="*/ 2147483647 w 138"/>
              <a:gd name="T29" fmla="*/ 2147483647 h 119"/>
              <a:gd name="T30" fmla="*/ 2147483647 w 138"/>
              <a:gd name="T31" fmla="*/ 2147483647 h 119"/>
              <a:gd name="T32" fmla="*/ 2147483647 w 138"/>
              <a:gd name="T33" fmla="*/ 2147483647 h 119"/>
              <a:gd name="T34" fmla="*/ 2147483647 w 138"/>
              <a:gd name="T35" fmla="*/ 2147483647 h 119"/>
              <a:gd name="T36" fmla="*/ 2147483647 w 138"/>
              <a:gd name="T37" fmla="*/ 2147483647 h 119"/>
              <a:gd name="T38" fmla="*/ 2147483647 w 138"/>
              <a:gd name="T39" fmla="*/ 2147483647 h 119"/>
              <a:gd name="T40" fmla="*/ 2147483647 w 138"/>
              <a:gd name="T41" fmla="*/ 2147483647 h 119"/>
              <a:gd name="T42" fmla="*/ 2147483647 w 138"/>
              <a:gd name="T43" fmla="*/ 2147483647 h 119"/>
              <a:gd name="T44" fmla="*/ 2147483647 w 138"/>
              <a:gd name="T45" fmla="*/ 2147483647 h 119"/>
              <a:gd name="T46" fmla="*/ 2147483647 w 138"/>
              <a:gd name="T47" fmla="*/ 2147483647 h 119"/>
              <a:gd name="T48" fmla="*/ 2147483647 w 138"/>
              <a:gd name="T49" fmla="*/ 2147483647 h 119"/>
              <a:gd name="T50" fmla="*/ 2147483647 w 138"/>
              <a:gd name="T51" fmla="*/ 2147483647 h 119"/>
              <a:gd name="T52" fmla="*/ 2147483647 w 138"/>
              <a:gd name="T53" fmla="*/ 2147483647 h 119"/>
              <a:gd name="T54" fmla="*/ 2147483647 w 138"/>
              <a:gd name="T55" fmla="*/ 2147483647 h 119"/>
              <a:gd name="T56" fmla="*/ 2147483647 w 138"/>
              <a:gd name="T57" fmla="*/ 2147483647 h 119"/>
              <a:gd name="T58" fmla="*/ 2147483647 w 138"/>
              <a:gd name="T59" fmla="*/ 2147483647 h 119"/>
              <a:gd name="T60" fmla="*/ 2147483647 w 138"/>
              <a:gd name="T61" fmla="*/ 1671443265 h 119"/>
              <a:gd name="T62" fmla="*/ 2147483647 w 138"/>
              <a:gd name="T63" fmla="*/ 152053151 h 119"/>
              <a:gd name="T64" fmla="*/ 2147483647 w 138"/>
              <a:gd name="T65" fmla="*/ 152053151 h 119"/>
              <a:gd name="T66" fmla="*/ 2147483647 w 138"/>
              <a:gd name="T67" fmla="*/ 1215569294 h 119"/>
              <a:gd name="T68" fmla="*/ 2147483647 w 138"/>
              <a:gd name="T69" fmla="*/ 2127317235 h 119"/>
              <a:gd name="T70" fmla="*/ 2147483647 w 138"/>
              <a:gd name="T71" fmla="*/ 759695324 h 119"/>
              <a:gd name="T72" fmla="*/ 2147483647 w 138"/>
              <a:gd name="T73" fmla="*/ 152053151 h 119"/>
              <a:gd name="T74" fmla="*/ 2147483647 w 138"/>
              <a:gd name="T75" fmla="*/ 0 h 119"/>
              <a:gd name="T76" fmla="*/ 2147483647 w 138"/>
              <a:gd name="T77" fmla="*/ 759695324 h 119"/>
              <a:gd name="T78" fmla="*/ 2147483647 w 138"/>
              <a:gd name="T79" fmla="*/ 1671443265 h 119"/>
              <a:gd name="T80" fmla="*/ 2147483647 w 138"/>
              <a:gd name="T81" fmla="*/ 1671443265 h 119"/>
              <a:gd name="T82" fmla="*/ 2147483647 w 138"/>
              <a:gd name="T83" fmla="*/ 607642172 h 119"/>
              <a:gd name="T84" fmla="*/ 2074368787 w 138"/>
              <a:gd name="T85" fmla="*/ 0 h 119"/>
              <a:gd name="T86" fmla="*/ 1926239162 w 138"/>
              <a:gd name="T87" fmla="*/ 0 h 119"/>
              <a:gd name="T88" fmla="*/ 1926239162 w 138"/>
              <a:gd name="T89" fmla="*/ 0 h 119"/>
              <a:gd name="T90" fmla="*/ 148129096 w 138"/>
              <a:gd name="T91" fmla="*/ 911747941 h 119"/>
              <a:gd name="T92" fmla="*/ 0 w 138"/>
              <a:gd name="T93" fmla="*/ 1215569294 h 119"/>
              <a:gd name="T94" fmla="*/ 0 w 138"/>
              <a:gd name="T95" fmla="*/ 1215569294 h 119"/>
              <a:gd name="T96" fmla="*/ 0 w 138"/>
              <a:gd name="T97" fmla="*/ 1367621912 h 119"/>
              <a:gd name="T98" fmla="*/ 148129096 w 138"/>
              <a:gd name="T99" fmla="*/ 1671443265 h 119"/>
              <a:gd name="T100" fmla="*/ 444667746 w 138"/>
              <a:gd name="T101" fmla="*/ 2147483647 h 119"/>
              <a:gd name="T102" fmla="*/ 592796842 w 138"/>
              <a:gd name="T103" fmla="*/ 2147483647 h 119"/>
              <a:gd name="T104" fmla="*/ 740925938 w 138"/>
              <a:gd name="T105" fmla="*/ 2147483647 h 119"/>
              <a:gd name="T106" fmla="*/ 740925938 w 138"/>
              <a:gd name="T107" fmla="*/ 2147483647 h 1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8" h="119">
                <a:moveTo>
                  <a:pt x="5" y="116"/>
                </a:moveTo>
                <a:lnTo>
                  <a:pt x="5" y="116"/>
                </a:lnTo>
                <a:lnTo>
                  <a:pt x="5" y="117"/>
                </a:lnTo>
                <a:lnTo>
                  <a:pt x="6" y="119"/>
                </a:lnTo>
                <a:lnTo>
                  <a:pt x="8" y="119"/>
                </a:lnTo>
                <a:lnTo>
                  <a:pt x="20" y="119"/>
                </a:lnTo>
                <a:lnTo>
                  <a:pt x="21" y="119"/>
                </a:lnTo>
                <a:lnTo>
                  <a:pt x="23" y="117"/>
                </a:lnTo>
                <a:lnTo>
                  <a:pt x="23" y="116"/>
                </a:lnTo>
                <a:lnTo>
                  <a:pt x="23" y="26"/>
                </a:lnTo>
                <a:lnTo>
                  <a:pt x="24" y="25"/>
                </a:lnTo>
                <a:lnTo>
                  <a:pt x="27" y="23"/>
                </a:lnTo>
                <a:lnTo>
                  <a:pt x="29" y="21"/>
                </a:lnTo>
                <a:lnTo>
                  <a:pt x="32" y="20"/>
                </a:lnTo>
                <a:lnTo>
                  <a:pt x="35" y="18"/>
                </a:lnTo>
                <a:lnTo>
                  <a:pt x="39" y="18"/>
                </a:lnTo>
                <a:lnTo>
                  <a:pt x="42" y="16"/>
                </a:lnTo>
                <a:lnTo>
                  <a:pt x="47" y="16"/>
                </a:lnTo>
                <a:lnTo>
                  <a:pt x="50" y="16"/>
                </a:lnTo>
                <a:lnTo>
                  <a:pt x="54" y="18"/>
                </a:lnTo>
                <a:lnTo>
                  <a:pt x="57" y="19"/>
                </a:lnTo>
                <a:lnTo>
                  <a:pt x="59" y="21"/>
                </a:lnTo>
                <a:lnTo>
                  <a:pt x="61" y="25"/>
                </a:lnTo>
                <a:lnTo>
                  <a:pt x="61" y="28"/>
                </a:lnTo>
                <a:lnTo>
                  <a:pt x="62" y="32"/>
                </a:lnTo>
                <a:lnTo>
                  <a:pt x="62" y="35"/>
                </a:lnTo>
                <a:lnTo>
                  <a:pt x="62" y="116"/>
                </a:lnTo>
                <a:lnTo>
                  <a:pt x="62" y="117"/>
                </a:lnTo>
                <a:lnTo>
                  <a:pt x="63" y="119"/>
                </a:lnTo>
                <a:lnTo>
                  <a:pt x="64" y="119"/>
                </a:lnTo>
                <a:lnTo>
                  <a:pt x="77" y="119"/>
                </a:lnTo>
                <a:lnTo>
                  <a:pt x="78" y="119"/>
                </a:lnTo>
                <a:lnTo>
                  <a:pt x="80" y="117"/>
                </a:lnTo>
                <a:lnTo>
                  <a:pt x="80" y="116"/>
                </a:lnTo>
                <a:lnTo>
                  <a:pt x="80" y="25"/>
                </a:lnTo>
                <a:lnTo>
                  <a:pt x="82" y="24"/>
                </a:lnTo>
                <a:lnTo>
                  <a:pt x="85" y="23"/>
                </a:lnTo>
                <a:lnTo>
                  <a:pt x="87" y="21"/>
                </a:lnTo>
                <a:lnTo>
                  <a:pt x="90" y="20"/>
                </a:lnTo>
                <a:lnTo>
                  <a:pt x="92" y="18"/>
                </a:lnTo>
                <a:lnTo>
                  <a:pt x="96" y="18"/>
                </a:lnTo>
                <a:lnTo>
                  <a:pt x="100" y="16"/>
                </a:lnTo>
                <a:lnTo>
                  <a:pt x="104" y="16"/>
                </a:lnTo>
                <a:lnTo>
                  <a:pt x="107" y="16"/>
                </a:lnTo>
                <a:lnTo>
                  <a:pt x="111" y="18"/>
                </a:lnTo>
                <a:lnTo>
                  <a:pt x="114" y="19"/>
                </a:lnTo>
                <a:lnTo>
                  <a:pt x="116" y="21"/>
                </a:lnTo>
                <a:lnTo>
                  <a:pt x="117" y="25"/>
                </a:lnTo>
                <a:lnTo>
                  <a:pt x="119" y="28"/>
                </a:lnTo>
                <a:lnTo>
                  <a:pt x="119" y="32"/>
                </a:lnTo>
                <a:lnTo>
                  <a:pt x="119" y="35"/>
                </a:lnTo>
                <a:lnTo>
                  <a:pt x="119" y="116"/>
                </a:lnTo>
                <a:lnTo>
                  <a:pt x="119" y="117"/>
                </a:lnTo>
                <a:lnTo>
                  <a:pt x="120" y="117"/>
                </a:lnTo>
                <a:lnTo>
                  <a:pt x="120" y="119"/>
                </a:lnTo>
                <a:lnTo>
                  <a:pt x="121" y="119"/>
                </a:lnTo>
                <a:lnTo>
                  <a:pt x="134" y="119"/>
                </a:lnTo>
                <a:lnTo>
                  <a:pt x="135" y="119"/>
                </a:lnTo>
                <a:lnTo>
                  <a:pt x="136" y="119"/>
                </a:lnTo>
                <a:lnTo>
                  <a:pt x="136" y="117"/>
                </a:lnTo>
                <a:lnTo>
                  <a:pt x="138" y="116"/>
                </a:lnTo>
                <a:lnTo>
                  <a:pt x="138" y="35"/>
                </a:lnTo>
                <a:lnTo>
                  <a:pt x="136" y="29"/>
                </a:lnTo>
                <a:lnTo>
                  <a:pt x="136" y="23"/>
                </a:lnTo>
                <a:lnTo>
                  <a:pt x="135" y="16"/>
                </a:lnTo>
                <a:lnTo>
                  <a:pt x="133" y="11"/>
                </a:lnTo>
                <a:lnTo>
                  <a:pt x="129" y="6"/>
                </a:lnTo>
                <a:lnTo>
                  <a:pt x="124" y="2"/>
                </a:lnTo>
                <a:lnTo>
                  <a:pt x="117" y="1"/>
                </a:lnTo>
                <a:lnTo>
                  <a:pt x="109" y="0"/>
                </a:lnTo>
                <a:lnTo>
                  <a:pt x="105" y="0"/>
                </a:lnTo>
                <a:lnTo>
                  <a:pt x="100" y="1"/>
                </a:lnTo>
                <a:lnTo>
                  <a:pt x="96" y="2"/>
                </a:lnTo>
                <a:lnTo>
                  <a:pt x="91" y="5"/>
                </a:lnTo>
                <a:lnTo>
                  <a:pt x="87" y="8"/>
                </a:lnTo>
                <a:lnTo>
                  <a:pt x="83" y="10"/>
                </a:lnTo>
                <a:lnTo>
                  <a:pt x="80" y="13"/>
                </a:lnTo>
                <a:lnTo>
                  <a:pt x="77" y="14"/>
                </a:lnTo>
                <a:lnTo>
                  <a:pt x="76" y="11"/>
                </a:lnTo>
                <a:lnTo>
                  <a:pt x="73" y="8"/>
                </a:lnTo>
                <a:lnTo>
                  <a:pt x="72" y="5"/>
                </a:lnTo>
                <a:lnTo>
                  <a:pt x="69" y="4"/>
                </a:lnTo>
                <a:lnTo>
                  <a:pt x="66" y="2"/>
                </a:lnTo>
                <a:lnTo>
                  <a:pt x="62" y="1"/>
                </a:lnTo>
                <a:lnTo>
                  <a:pt x="57" y="0"/>
                </a:lnTo>
                <a:lnTo>
                  <a:pt x="52" y="0"/>
                </a:lnTo>
                <a:lnTo>
                  <a:pt x="48" y="0"/>
                </a:lnTo>
                <a:lnTo>
                  <a:pt x="43" y="1"/>
                </a:lnTo>
                <a:lnTo>
                  <a:pt x="39" y="2"/>
                </a:lnTo>
                <a:lnTo>
                  <a:pt x="34" y="5"/>
                </a:lnTo>
                <a:lnTo>
                  <a:pt x="30" y="8"/>
                </a:lnTo>
                <a:lnTo>
                  <a:pt x="27" y="9"/>
                </a:lnTo>
                <a:lnTo>
                  <a:pt x="23" y="11"/>
                </a:lnTo>
                <a:lnTo>
                  <a:pt x="20" y="14"/>
                </a:lnTo>
                <a:lnTo>
                  <a:pt x="20" y="13"/>
                </a:lnTo>
                <a:lnTo>
                  <a:pt x="20" y="11"/>
                </a:lnTo>
                <a:lnTo>
                  <a:pt x="19" y="9"/>
                </a:lnTo>
                <a:lnTo>
                  <a:pt x="18" y="6"/>
                </a:lnTo>
                <a:lnTo>
                  <a:pt x="18" y="4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1"/>
                </a:lnTo>
                <a:lnTo>
                  <a:pt x="1" y="6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1" y="11"/>
                </a:lnTo>
                <a:lnTo>
                  <a:pt x="3" y="13"/>
                </a:lnTo>
                <a:lnTo>
                  <a:pt x="3" y="15"/>
                </a:lnTo>
                <a:lnTo>
                  <a:pt x="4" y="16"/>
                </a:lnTo>
                <a:lnTo>
                  <a:pt x="4" y="19"/>
                </a:lnTo>
                <a:lnTo>
                  <a:pt x="4" y="20"/>
                </a:lnTo>
                <a:lnTo>
                  <a:pt x="4" y="23"/>
                </a:lnTo>
                <a:lnTo>
                  <a:pt x="4" y="25"/>
                </a:lnTo>
                <a:lnTo>
                  <a:pt x="5" y="26"/>
                </a:lnTo>
                <a:lnTo>
                  <a:pt x="5" y="29"/>
                </a:lnTo>
                <a:lnTo>
                  <a:pt x="5" y="32"/>
                </a:lnTo>
                <a:lnTo>
                  <a:pt x="5" y="33"/>
                </a:lnTo>
                <a:lnTo>
                  <a:pt x="5" y="11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1" name="Freeform 141"/>
          <p:cNvSpPr>
            <a:spLocks noEditPoints="1"/>
          </p:cNvSpPr>
          <p:nvPr/>
        </p:nvSpPr>
        <p:spPr bwMode="auto">
          <a:xfrm>
            <a:off x="9226550" y="1917700"/>
            <a:ext cx="47625" cy="63500"/>
          </a:xfrm>
          <a:custGeom>
            <a:avLst/>
            <a:gdLst>
              <a:gd name="T0" fmla="*/ 2147483647 w 88"/>
              <a:gd name="T1" fmla="*/ 2147483647 h 121"/>
              <a:gd name="T2" fmla="*/ 2147483647 w 88"/>
              <a:gd name="T3" fmla="*/ 722670934 h 121"/>
              <a:gd name="T4" fmla="*/ 2147483647 w 88"/>
              <a:gd name="T5" fmla="*/ 0 h 121"/>
              <a:gd name="T6" fmla="*/ 2147483647 w 88"/>
              <a:gd name="T7" fmla="*/ 289178475 h 121"/>
              <a:gd name="T8" fmla="*/ 1585121276 w 88"/>
              <a:gd name="T9" fmla="*/ 1156163393 h 121"/>
              <a:gd name="T10" fmla="*/ 951013884 w 88"/>
              <a:gd name="T11" fmla="*/ 1589930843 h 121"/>
              <a:gd name="T12" fmla="*/ 951013884 w 88"/>
              <a:gd name="T13" fmla="*/ 1878833802 h 121"/>
              <a:gd name="T14" fmla="*/ 1268213702 w 88"/>
              <a:gd name="T15" fmla="*/ 2023423302 h 121"/>
              <a:gd name="T16" fmla="*/ 1585121276 w 88"/>
              <a:gd name="T17" fmla="*/ 2147483647 h 121"/>
              <a:gd name="T18" fmla="*/ 1743574521 w 88"/>
              <a:gd name="T19" fmla="*/ 2147483647 h 121"/>
              <a:gd name="T20" fmla="*/ 1743574521 w 88"/>
              <a:gd name="T21" fmla="*/ 2147483647 h 121"/>
              <a:gd name="T22" fmla="*/ 2147483647 w 88"/>
              <a:gd name="T23" fmla="*/ 2147483647 h 121"/>
              <a:gd name="T24" fmla="*/ 2147483647 w 88"/>
              <a:gd name="T25" fmla="*/ 2147483647 h 121"/>
              <a:gd name="T26" fmla="*/ 2147483647 w 88"/>
              <a:gd name="T27" fmla="*/ 2147483647 h 121"/>
              <a:gd name="T28" fmla="*/ 2147483647 w 88"/>
              <a:gd name="T29" fmla="*/ 2147483647 h 121"/>
              <a:gd name="T30" fmla="*/ 2147483647 w 88"/>
              <a:gd name="T31" fmla="*/ 2147483647 h 121"/>
              <a:gd name="T32" fmla="*/ 2147483647 w 88"/>
              <a:gd name="T33" fmla="*/ 2147483647 h 121"/>
              <a:gd name="T34" fmla="*/ 2147483647 w 88"/>
              <a:gd name="T35" fmla="*/ 2147483647 h 121"/>
              <a:gd name="T36" fmla="*/ 2147483647 w 88"/>
              <a:gd name="T37" fmla="*/ 2147483647 h 121"/>
              <a:gd name="T38" fmla="*/ 634106851 w 88"/>
              <a:gd name="T39" fmla="*/ 2147483647 h 121"/>
              <a:gd name="T40" fmla="*/ 0 w 88"/>
              <a:gd name="T41" fmla="*/ 2147483647 h 121"/>
              <a:gd name="T42" fmla="*/ 792560638 w 88"/>
              <a:gd name="T43" fmla="*/ 2147483647 h 121"/>
              <a:gd name="T44" fmla="*/ 2147483647 w 88"/>
              <a:gd name="T45" fmla="*/ 2147483647 h 121"/>
              <a:gd name="T46" fmla="*/ 2147483647 w 88"/>
              <a:gd name="T47" fmla="*/ 2147483647 h 121"/>
              <a:gd name="T48" fmla="*/ 2147483647 w 88"/>
              <a:gd name="T49" fmla="*/ 2147483647 h 121"/>
              <a:gd name="T50" fmla="*/ 2147483647 w 88"/>
              <a:gd name="T51" fmla="*/ 2147483647 h 121"/>
              <a:gd name="T52" fmla="*/ 2147483647 w 88"/>
              <a:gd name="T53" fmla="*/ 2147483647 h 121"/>
              <a:gd name="T54" fmla="*/ 2147483647 w 88"/>
              <a:gd name="T55" fmla="*/ 2147483647 h 121"/>
              <a:gd name="T56" fmla="*/ 2147483647 w 88"/>
              <a:gd name="T57" fmla="*/ 2147483647 h 121"/>
              <a:gd name="T58" fmla="*/ 2147483647 w 88"/>
              <a:gd name="T59" fmla="*/ 2147483647 h 121"/>
              <a:gd name="T60" fmla="*/ 2147483647 w 88"/>
              <a:gd name="T61" fmla="*/ 2147483647 h 121"/>
              <a:gd name="T62" fmla="*/ 2147483647 w 88"/>
              <a:gd name="T63" fmla="*/ 2147483647 h 121"/>
              <a:gd name="T64" fmla="*/ 2147483647 w 88"/>
              <a:gd name="T65" fmla="*/ 2147483647 h 121"/>
              <a:gd name="T66" fmla="*/ 2147483647 w 88"/>
              <a:gd name="T67" fmla="*/ 2147483647 h 121"/>
              <a:gd name="T68" fmla="*/ 2147483647 w 88"/>
              <a:gd name="T69" fmla="*/ 2147483647 h 121"/>
              <a:gd name="T70" fmla="*/ 2147483647 w 88"/>
              <a:gd name="T71" fmla="*/ 2147483647 h 121"/>
              <a:gd name="T72" fmla="*/ 2147483647 w 88"/>
              <a:gd name="T73" fmla="*/ 2147483647 h 121"/>
              <a:gd name="T74" fmla="*/ 2147483647 w 88"/>
              <a:gd name="T75" fmla="*/ 2147483647 h 121"/>
              <a:gd name="T76" fmla="*/ 2147483647 w 88"/>
              <a:gd name="T77" fmla="*/ 2147483647 h 121"/>
              <a:gd name="T78" fmla="*/ 2147483647 w 88"/>
              <a:gd name="T79" fmla="*/ 2147483647 h 121"/>
              <a:gd name="T80" fmla="*/ 2147483647 w 88"/>
              <a:gd name="T81" fmla="*/ 2147483647 h 121"/>
              <a:gd name="T82" fmla="*/ 2147483647 w 88"/>
              <a:gd name="T83" fmla="*/ 2147483647 h 121"/>
              <a:gd name="T84" fmla="*/ 2147483647 w 88"/>
              <a:gd name="T85" fmla="*/ 2147483647 h 121"/>
              <a:gd name="T86" fmla="*/ 2147483647 w 88"/>
              <a:gd name="T87" fmla="*/ 2147483647 h 121"/>
              <a:gd name="T88" fmla="*/ 2147483647 w 88"/>
              <a:gd name="T89" fmla="*/ 2147483647 h 121"/>
              <a:gd name="T90" fmla="*/ 2147483647 w 88"/>
              <a:gd name="T91" fmla="*/ 2147483647 h 121"/>
              <a:gd name="T92" fmla="*/ 2147483647 w 88"/>
              <a:gd name="T93" fmla="*/ 2147483647 h 121"/>
              <a:gd name="T94" fmla="*/ 2147483647 w 88"/>
              <a:gd name="T95" fmla="*/ 2147483647 h 121"/>
              <a:gd name="T96" fmla="*/ 2147483647 w 88"/>
              <a:gd name="T97" fmla="*/ 2147483647 h 1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8" h="121">
                <a:moveTo>
                  <a:pt x="81" y="34"/>
                </a:moveTo>
                <a:lnTo>
                  <a:pt x="81" y="26"/>
                </a:lnTo>
                <a:lnTo>
                  <a:pt x="80" y="20"/>
                </a:lnTo>
                <a:lnTo>
                  <a:pt x="77" y="14"/>
                </a:lnTo>
                <a:lnTo>
                  <a:pt x="73" y="9"/>
                </a:lnTo>
                <a:lnTo>
                  <a:pt x="68" y="5"/>
                </a:lnTo>
                <a:lnTo>
                  <a:pt x="62" y="2"/>
                </a:lnTo>
                <a:lnTo>
                  <a:pt x="53" y="0"/>
                </a:lnTo>
                <a:lnTo>
                  <a:pt x="44" y="0"/>
                </a:lnTo>
                <a:lnTo>
                  <a:pt x="38" y="0"/>
                </a:lnTo>
                <a:lnTo>
                  <a:pt x="32" y="1"/>
                </a:lnTo>
                <a:lnTo>
                  <a:pt x="25" y="2"/>
                </a:lnTo>
                <a:lnTo>
                  <a:pt x="19" y="4"/>
                </a:lnTo>
                <a:lnTo>
                  <a:pt x="14" y="5"/>
                </a:lnTo>
                <a:lnTo>
                  <a:pt x="10" y="8"/>
                </a:lnTo>
                <a:lnTo>
                  <a:pt x="8" y="9"/>
                </a:lnTo>
                <a:lnTo>
                  <a:pt x="6" y="11"/>
                </a:lnTo>
                <a:lnTo>
                  <a:pt x="6" y="13"/>
                </a:lnTo>
                <a:lnTo>
                  <a:pt x="8" y="13"/>
                </a:lnTo>
                <a:lnTo>
                  <a:pt x="8" y="14"/>
                </a:lnTo>
                <a:lnTo>
                  <a:pt x="10" y="23"/>
                </a:lnTo>
                <a:lnTo>
                  <a:pt x="11" y="23"/>
                </a:lnTo>
                <a:lnTo>
                  <a:pt x="11" y="24"/>
                </a:lnTo>
                <a:lnTo>
                  <a:pt x="13" y="24"/>
                </a:lnTo>
                <a:lnTo>
                  <a:pt x="14" y="23"/>
                </a:lnTo>
                <a:lnTo>
                  <a:pt x="15" y="23"/>
                </a:lnTo>
                <a:lnTo>
                  <a:pt x="18" y="21"/>
                </a:lnTo>
                <a:lnTo>
                  <a:pt x="22" y="20"/>
                </a:lnTo>
                <a:lnTo>
                  <a:pt x="25" y="19"/>
                </a:lnTo>
                <a:lnTo>
                  <a:pt x="30" y="18"/>
                </a:lnTo>
                <a:lnTo>
                  <a:pt x="35" y="16"/>
                </a:lnTo>
                <a:lnTo>
                  <a:pt x="42" y="16"/>
                </a:lnTo>
                <a:lnTo>
                  <a:pt x="47" y="16"/>
                </a:lnTo>
                <a:lnTo>
                  <a:pt x="52" y="18"/>
                </a:lnTo>
                <a:lnTo>
                  <a:pt x="56" y="19"/>
                </a:lnTo>
                <a:lnTo>
                  <a:pt x="58" y="21"/>
                </a:lnTo>
                <a:lnTo>
                  <a:pt x="61" y="25"/>
                </a:lnTo>
                <a:lnTo>
                  <a:pt x="62" y="28"/>
                </a:lnTo>
                <a:lnTo>
                  <a:pt x="63" y="33"/>
                </a:lnTo>
                <a:lnTo>
                  <a:pt x="63" y="38"/>
                </a:lnTo>
                <a:lnTo>
                  <a:pt x="63" y="47"/>
                </a:lnTo>
                <a:lnTo>
                  <a:pt x="56" y="47"/>
                </a:lnTo>
                <a:lnTo>
                  <a:pt x="47" y="47"/>
                </a:lnTo>
                <a:lnTo>
                  <a:pt x="37" y="49"/>
                </a:lnTo>
                <a:lnTo>
                  <a:pt x="25" y="52"/>
                </a:lnTo>
                <a:lnTo>
                  <a:pt x="20" y="54"/>
                </a:lnTo>
                <a:lnTo>
                  <a:pt x="17" y="57"/>
                </a:lnTo>
                <a:lnTo>
                  <a:pt x="11" y="61"/>
                </a:lnTo>
                <a:lnTo>
                  <a:pt x="8" y="64"/>
                </a:lnTo>
                <a:lnTo>
                  <a:pt x="4" y="69"/>
                </a:lnTo>
                <a:lnTo>
                  <a:pt x="3" y="74"/>
                </a:lnTo>
                <a:lnTo>
                  <a:pt x="0" y="81"/>
                </a:lnTo>
                <a:lnTo>
                  <a:pt x="0" y="88"/>
                </a:lnTo>
                <a:lnTo>
                  <a:pt x="0" y="96"/>
                </a:lnTo>
                <a:lnTo>
                  <a:pt x="3" y="102"/>
                </a:lnTo>
                <a:lnTo>
                  <a:pt x="5" y="109"/>
                </a:lnTo>
                <a:lnTo>
                  <a:pt x="9" y="112"/>
                </a:lnTo>
                <a:lnTo>
                  <a:pt x="13" y="116"/>
                </a:lnTo>
                <a:lnTo>
                  <a:pt x="18" y="120"/>
                </a:lnTo>
                <a:lnTo>
                  <a:pt x="24" y="121"/>
                </a:lnTo>
                <a:lnTo>
                  <a:pt x="32" y="121"/>
                </a:lnTo>
                <a:lnTo>
                  <a:pt x="38" y="121"/>
                </a:lnTo>
                <a:lnTo>
                  <a:pt x="44" y="120"/>
                </a:lnTo>
                <a:lnTo>
                  <a:pt x="51" y="117"/>
                </a:lnTo>
                <a:lnTo>
                  <a:pt x="54" y="115"/>
                </a:lnTo>
                <a:lnTo>
                  <a:pt x="58" y="112"/>
                </a:lnTo>
                <a:lnTo>
                  <a:pt x="62" y="110"/>
                </a:lnTo>
                <a:lnTo>
                  <a:pt x="64" y="107"/>
                </a:lnTo>
                <a:lnTo>
                  <a:pt x="66" y="106"/>
                </a:lnTo>
                <a:lnTo>
                  <a:pt x="66" y="107"/>
                </a:lnTo>
                <a:lnTo>
                  <a:pt x="67" y="110"/>
                </a:lnTo>
                <a:lnTo>
                  <a:pt x="68" y="112"/>
                </a:lnTo>
                <a:lnTo>
                  <a:pt x="70" y="115"/>
                </a:lnTo>
                <a:lnTo>
                  <a:pt x="71" y="117"/>
                </a:lnTo>
                <a:lnTo>
                  <a:pt x="72" y="120"/>
                </a:lnTo>
                <a:lnTo>
                  <a:pt x="73" y="121"/>
                </a:lnTo>
                <a:lnTo>
                  <a:pt x="75" y="121"/>
                </a:lnTo>
                <a:lnTo>
                  <a:pt x="76" y="121"/>
                </a:lnTo>
                <a:lnTo>
                  <a:pt x="77" y="121"/>
                </a:lnTo>
                <a:lnTo>
                  <a:pt x="86" y="115"/>
                </a:lnTo>
                <a:lnTo>
                  <a:pt x="87" y="115"/>
                </a:lnTo>
                <a:lnTo>
                  <a:pt x="88" y="114"/>
                </a:lnTo>
                <a:lnTo>
                  <a:pt x="88" y="112"/>
                </a:lnTo>
                <a:lnTo>
                  <a:pt x="87" y="112"/>
                </a:lnTo>
                <a:lnTo>
                  <a:pt x="87" y="111"/>
                </a:lnTo>
                <a:lnTo>
                  <a:pt x="86" y="110"/>
                </a:lnTo>
                <a:lnTo>
                  <a:pt x="86" y="109"/>
                </a:lnTo>
                <a:lnTo>
                  <a:pt x="85" y="107"/>
                </a:lnTo>
                <a:lnTo>
                  <a:pt x="85" y="106"/>
                </a:lnTo>
                <a:lnTo>
                  <a:pt x="83" y="105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2" y="96"/>
                </a:lnTo>
                <a:lnTo>
                  <a:pt x="81" y="93"/>
                </a:lnTo>
                <a:lnTo>
                  <a:pt x="81" y="90"/>
                </a:lnTo>
                <a:lnTo>
                  <a:pt x="81" y="86"/>
                </a:lnTo>
                <a:lnTo>
                  <a:pt x="81" y="81"/>
                </a:lnTo>
                <a:lnTo>
                  <a:pt x="81" y="34"/>
                </a:lnTo>
                <a:close/>
                <a:moveTo>
                  <a:pt x="63" y="92"/>
                </a:moveTo>
                <a:lnTo>
                  <a:pt x="61" y="93"/>
                </a:lnTo>
                <a:lnTo>
                  <a:pt x="58" y="96"/>
                </a:lnTo>
                <a:lnTo>
                  <a:pt x="56" y="98"/>
                </a:lnTo>
                <a:lnTo>
                  <a:pt x="52" y="101"/>
                </a:lnTo>
                <a:lnTo>
                  <a:pt x="48" y="103"/>
                </a:lnTo>
                <a:lnTo>
                  <a:pt x="44" y="105"/>
                </a:lnTo>
                <a:lnTo>
                  <a:pt x="41" y="106"/>
                </a:lnTo>
                <a:lnTo>
                  <a:pt x="35" y="107"/>
                </a:lnTo>
                <a:lnTo>
                  <a:pt x="32" y="106"/>
                </a:lnTo>
                <a:lnTo>
                  <a:pt x="28" y="105"/>
                </a:lnTo>
                <a:lnTo>
                  <a:pt x="24" y="103"/>
                </a:lnTo>
                <a:lnTo>
                  <a:pt x="22" y="100"/>
                </a:lnTo>
                <a:lnTo>
                  <a:pt x="20" y="97"/>
                </a:lnTo>
                <a:lnTo>
                  <a:pt x="19" y="93"/>
                </a:lnTo>
                <a:lnTo>
                  <a:pt x="18" y="90"/>
                </a:lnTo>
                <a:lnTo>
                  <a:pt x="18" y="87"/>
                </a:lnTo>
                <a:lnTo>
                  <a:pt x="18" y="82"/>
                </a:lnTo>
                <a:lnTo>
                  <a:pt x="19" y="78"/>
                </a:lnTo>
                <a:lnTo>
                  <a:pt x="22" y="74"/>
                </a:lnTo>
                <a:lnTo>
                  <a:pt x="24" y="72"/>
                </a:lnTo>
                <a:lnTo>
                  <a:pt x="29" y="67"/>
                </a:lnTo>
                <a:lnTo>
                  <a:pt x="37" y="64"/>
                </a:lnTo>
                <a:lnTo>
                  <a:pt x="44" y="63"/>
                </a:lnTo>
                <a:lnTo>
                  <a:pt x="52" y="62"/>
                </a:lnTo>
                <a:lnTo>
                  <a:pt x="58" y="61"/>
                </a:lnTo>
                <a:lnTo>
                  <a:pt x="63" y="61"/>
                </a:lnTo>
                <a:lnTo>
                  <a:pt x="63" y="92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2" name="Freeform 142"/>
          <p:cNvSpPr>
            <a:spLocks/>
          </p:cNvSpPr>
          <p:nvPr/>
        </p:nvSpPr>
        <p:spPr bwMode="auto">
          <a:xfrm>
            <a:off x="9288463" y="1917700"/>
            <a:ext cx="47625" cy="63500"/>
          </a:xfrm>
          <a:custGeom>
            <a:avLst/>
            <a:gdLst>
              <a:gd name="T0" fmla="*/ 2147483647 w 89"/>
              <a:gd name="T1" fmla="*/ 2147483647 h 119"/>
              <a:gd name="T2" fmla="*/ 2147483647 w 89"/>
              <a:gd name="T3" fmla="*/ 2147483647 h 119"/>
              <a:gd name="T4" fmla="*/ 2147483647 w 89"/>
              <a:gd name="T5" fmla="*/ 911747941 h 119"/>
              <a:gd name="T6" fmla="*/ 2147483647 w 89"/>
              <a:gd name="T7" fmla="*/ 152053151 h 119"/>
              <a:gd name="T8" fmla="*/ 2147483647 w 89"/>
              <a:gd name="T9" fmla="*/ 0 h 119"/>
              <a:gd name="T10" fmla="*/ 2147483647 w 89"/>
              <a:gd name="T11" fmla="*/ 607642172 h 119"/>
              <a:gd name="T12" fmla="*/ 2147483647 w 89"/>
              <a:gd name="T13" fmla="*/ 1367621912 h 119"/>
              <a:gd name="T14" fmla="*/ 2147483647 w 89"/>
              <a:gd name="T15" fmla="*/ 2127317235 h 119"/>
              <a:gd name="T16" fmla="*/ 2147483647 w 89"/>
              <a:gd name="T17" fmla="*/ 2147483647 h 119"/>
              <a:gd name="T18" fmla="*/ 2147483647 w 89"/>
              <a:gd name="T19" fmla="*/ 1519390113 h 119"/>
              <a:gd name="T20" fmla="*/ 2147483647 w 89"/>
              <a:gd name="T21" fmla="*/ 759695324 h 119"/>
              <a:gd name="T22" fmla="*/ 2147483647 w 89"/>
              <a:gd name="T23" fmla="*/ 0 h 119"/>
              <a:gd name="T24" fmla="*/ 2145298626 w 89"/>
              <a:gd name="T25" fmla="*/ 0 h 119"/>
              <a:gd name="T26" fmla="*/ 1991817699 w 89"/>
              <a:gd name="T27" fmla="*/ 0 h 119"/>
              <a:gd name="T28" fmla="*/ 1991817699 w 89"/>
              <a:gd name="T29" fmla="*/ 0 h 119"/>
              <a:gd name="T30" fmla="*/ 1991817699 w 89"/>
              <a:gd name="T31" fmla="*/ 152053151 h 119"/>
              <a:gd name="T32" fmla="*/ 306389284 w 89"/>
              <a:gd name="T33" fmla="*/ 911747941 h 119"/>
              <a:gd name="T34" fmla="*/ 0 w 89"/>
              <a:gd name="T35" fmla="*/ 1215569294 h 119"/>
              <a:gd name="T36" fmla="*/ 0 w 89"/>
              <a:gd name="T37" fmla="*/ 1215569294 h 119"/>
              <a:gd name="T38" fmla="*/ 0 w 89"/>
              <a:gd name="T39" fmla="*/ 1215569294 h 119"/>
              <a:gd name="T40" fmla="*/ 0 w 89"/>
              <a:gd name="T41" fmla="*/ 1367621912 h 119"/>
              <a:gd name="T42" fmla="*/ 0 w 89"/>
              <a:gd name="T43" fmla="*/ 1519390113 h 119"/>
              <a:gd name="T44" fmla="*/ 306389284 w 89"/>
              <a:gd name="T45" fmla="*/ 1671443265 h 119"/>
              <a:gd name="T46" fmla="*/ 459583926 w 89"/>
              <a:gd name="T47" fmla="*/ 2127317235 h 119"/>
              <a:gd name="T48" fmla="*/ 612778567 w 89"/>
              <a:gd name="T49" fmla="*/ 2147483647 h 119"/>
              <a:gd name="T50" fmla="*/ 612778567 w 89"/>
              <a:gd name="T51" fmla="*/ 2147483647 h 119"/>
              <a:gd name="T52" fmla="*/ 766260029 w 89"/>
              <a:gd name="T53" fmla="*/ 2147483647 h 119"/>
              <a:gd name="T54" fmla="*/ 766260029 w 89"/>
              <a:gd name="T55" fmla="*/ 2147483647 h 119"/>
              <a:gd name="T56" fmla="*/ 766260029 w 89"/>
              <a:gd name="T57" fmla="*/ 2147483647 h 119"/>
              <a:gd name="T58" fmla="*/ 766260029 w 89"/>
              <a:gd name="T59" fmla="*/ 2147483647 h 119"/>
              <a:gd name="T60" fmla="*/ 766260029 w 89"/>
              <a:gd name="T61" fmla="*/ 2147483647 h 119"/>
              <a:gd name="T62" fmla="*/ 1072649313 w 89"/>
              <a:gd name="T63" fmla="*/ 2147483647 h 119"/>
              <a:gd name="T64" fmla="*/ 1072649313 w 89"/>
              <a:gd name="T65" fmla="*/ 2147483647 h 119"/>
              <a:gd name="T66" fmla="*/ 2147483647 w 89"/>
              <a:gd name="T67" fmla="*/ 2147483647 h 119"/>
              <a:gd name="T68" fmla="*/ 2147483647 w 89"/>
              <a:gd name="T69" fmla="*/ 2147483647 h 119"/>
              <a:gd name="T70" fmla="*/ 2147483647 w 89"/>
              <a:gd name="T71" fmla="*/ 2147483647 h 119"/>
              <a:gd name="T72" fmla="*/ 2147483647 w 89"/>
              <a:gd name="T73" fmla="*/ 2147483647 h 119"/>
              <a:gd name="T74" fmla="*/ 2147483647 w 89"/>
              <a:gd name="T75" fmla="*/ 2147483647 h 119"/>
              <a:gd name="T76" fmla="*/ 2147483647 w 89"/>
              <a:gd name="T77" fmla="*/ 2147483647 h 119"/>
              <a:gd name="T78" fmla="*/ 2147483647 w 89"/>
              <a:gd name="T79" fmla="*/ 2147483647 h 119"/>
              <a:gd name="T80" fmla="*/ 2147483647 w 89"/>
              <a:gd name="T81" fmla="*/ 2147483647 h 119"/>
              <a:gd name="T82" fmla="*/ 2147483647 w 89"/>
              <a:gd name="T83" fmla="*/ 2147483647 h 119"/>
              <a:gd name="T84" fmla="*/ 2147483647 w 89"/>
              <a:gd name="T85" fmla="*/ 2147483647 h 119"/>
              <a:gd name="T86" fmla="*/ 2147483647 w 89"/>
              <a:gd name="T87" fmla="*/ 2147483647 h 119"/>
              <a:gd name="T88" fmla="*/ 2147483647 w 89"/>
              <a:gd name="T89" fmla="*/ 2147483647 h 119"/>
              <a:gd name="T90" fmla="*/ 2147483647 w 89"/>
              <a:gd name="T91" fmla="*/ 2147483647 h 119"/>
              <a:gd name="T92" fmla="*/ 2147483647 w 89"/>
              <a:gd name="T93" fmla="*/ 2147483647 h 119"/>
              <a:gd name="T94" fmla="*/ 2147483647 w 89"/>
              <a:gd name="T95" fmla="*/ 2147483647 h 119"/>
              <a:gd name="T96" fmla="*/ 2147483647 w 89"/>
              <a:gd name="T97" fmla="*/ 2147483647 h 119"/>
              <a:gd name="T98" fmla="*/ 2147483647 w 89"/>
              <a:gd name="T99" fmla="*/ 2147483647 h 119"/>
              <a:gd name="T100" fmla="*/ 2147483647 w 89"/>
              <a:gd name="T101" fmla="*/ 2147483647 h 119"/>
              <a:gd name="T102" fmla="*/ 2147483647 w 89"/>
              <a:gd name="T103" fmla="*/ 2147483647 h 119"/>
              <a:gd name="T104" fmla="*/ 2147483647 w 89"/>
              <a:gd name="T105" fmla="*/ 2147483647 h 119"/>
              <a:gd name="T106" fmla="*/ 2147483647 w 89"/>
              <a:gd name="T107" fmla="*/ 2147483647 h 119"/>
              <a:gd name="T108" fmla="*/ 2147483647 w 89"/>
              <a:gd name="T109" fmla="*/ 2147483647 h 119"/>
              <a:gd name="T110" fmla="*/ 2147483647 w 89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9" h="119">
                <a:moveTo>
                  <a:pt x="89" y="35"/>
                </a:moveTo>
                <a:lnTo>
                  <a:pt x="89" y="29"/>
                </a:lnTo>
                <a:lnTo>
                  <a:pt x="87" y="23"/>
                </a:lnTo>
                <a:lnTo>
                  <a:pt x="86" y="16"/>
                </a:lnTo>
                <a:lnTo>
                  <a:pt x="85" y="11"/>
                </a:lnTo>
                <a:lnTo>
                  <a:pt x="81" y="6"/>
                </a:lnTo>
                <a:lnTo>
                  <a:pt x="76" y="2"/>
                </a:lnTo>
                <a:lnTo>
                  <a:pt x="68" y="1"/>
                </a:lnTo>
                <a:lnTo>
                  <a:pt x="60" y="0"/>
                </a:lnTo>
                <a:lnTo>
                  <a:pt x="53" y="0"/>
                </a:lnTo>
                <a:lnTo>
                  <a:pt x="47" y="1"/>
                </a:lnTo>
                <a:lnTo>
                  <a:pt x="42" y="4"/>
                </a:lnTo>
                <a:lnTo>
                  <a:pt x="37" y="6"/>
                </a:lnTo>
                <a:lnTo>
                  <a:pt x="32" y="9"/>
                </a:lnTo>
                <a:lnTo>
                  <a:pt x="28" y="11"/>
                </a:lnTo>
                <a:lnTo>
                  <a:pt x="24" y="14"/>
                </a:lnTo>
                <a:lnTo>
                  <a:pt x="22" y="16"/>
                </a:lnTo>
                <a:lnTo>
                  <a:pt x="22" y="15"/>
                </a:lnTo>
                <a:lnTo>
                  <a:pt x="20" y="13"/>
                </a:lnTo>
                <a:lnTo>
                  <a:pt x="20" y="10"/>
                </a:lnTo>
                <a:lnTo>
                  <a:pt x="19" y="8"/>
                </a:lnTo>
                <a:lnTo>
                  <a:pt x="18" y="5"/>
                </a:lnTo>
                <a:lnTo>
                  <a:pt x="17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3" y="1"/>
                </a:lnTo>
                <a:lnTo>
                  <a:pt x="12" y="1"/>
                </a:lnTo>
                <a:lnTo>
                  <a:pt x="2" y="6"/>
                </a:lnTo>
                <a:lnTo>
                  <a:pt x="2" y="8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2" y="11"/>
                </a:lnTo>
                <a:lnTo>
                  <a:pt x="2" y="13"/>
                </a:lnTo>
                <a:lnTo>
                  <a:pt x="3" y="14"/>
                </a:lnTo>
                <a:lnTo>
                  <a:pt x="3" y="16"/>
                </a:lnTo>
                <a:lnTo>
                  <a:pt x="4" y="19"/>
                </a:lnTo>
                <a:lnTo>
                  <a:pt x="4" y="20"/>
                </a:lnTo>
                <a:lnTo>
                  <a:pt x="4" y="21"/>
                </a:lnTo>
                <a:lnTo>
                  <a:pt x="4" y="23"/>
                </a:lnTo>
                <a:lnTo>
                  <a:pt x="5" y="24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5" y="33"/>
                </a:lnTo>
                <a:lnTo>
                  <a:pt x="5" y="116"/>
                </a:lnTo>
                <a:lnTo>
                  <a:pt x="5" y="117"/>
                </a:lnTo>
                <a:lnTo>
                  <a:pt x="7" y="119"/>
                </a:lnTo>
                <a:lnTo>
                  <a:pt x="8" y="119"/>
                </a:lnTo>
                <a:lnTo>
                  <a:pt x="20" y="119"/>
                </a:lnTo>
                <a:lnTo>
                  <a:pt x="22" y="119"/>
                </a:lnTo>
                <a:lnTo>
                  <a:pt x="23" y="117"/>
                </a:lnTo>
                <a:lnTo>
                  <a:pt x="23" y="116"/>
                </a:lnTo>
                <a:lnTo>
                  <a:pt x="23" y="30"/>
                </a:lnTo>
                <a:lnTo>
                  <a:pt x="26" y="29"/>
                </a:lnTo>
                <a:lnTo>
                  <a:pt x="28" y="26"/>
                </a:lnTo>
                <a:lnTo>
                  <a:pt x="32" y="24"/>
                </a:lnTo>
                <a:lnTo>
                  <a:pt x="36" y="21"/>
                </a:lnTo>
                <a:lnTo>
                  <a:pt x="39" y="19"/>
                </a:lnTo>
                <a:lnTo>
                  <a:pt x="44" y="18"/>
                </a:lnTo>
                <a:lnTo>
                  <a:pt x="49" y="16"/>
                </a:lnTo>
                <a:lnTo>
                  <a:pt x="55" y="16"/>
                </a:lnTo>
                <a:lnTo>
                  <a:pt x="60" y="16"/>
                </a:lnTo>
                <a:lnTo>
                  <a:pt x="62" y="18"/>
                </a:lnTo>
                <a:lnTo>
                  <a:pt x="66" y="19"/>
                </a:lnTo>
                <a:lnTo>
                  <a:pt x="67" y="21"/>
                </a:lnTo>
                <a:lnTo>
                  <a:pt x="68" y="25"/>
                </a:lnTo>
                <a:lnTo>
                  <a:pt x="70" y="28"/>
                </a:lnTo>
                <a:lnTo>
                  <a:pt x="70" y="32"/>
                </a:lnTo>
                <a:lnTo>
                  <a:pt x="71" y="35"/>
                </a:lnTo>
                <a:lnTo>
                  <a:pt x="71" y="116"/>
                </a:lnTo>
                <a:lnTo>
                  <a:pt x="71" y="117"/>
                </a:lnTo>
                <a:lnTo>
                  <a:pt x="71" y="119"/>
                </a:lnTo>
                <a:lnTo>
                  <a:pt x="72" y="119"/>
                </a:lnTo>
                <a:lnTo>
                  <a:pt x="73" y="119"/>
                </a:lnTo>
                <a:lnTo>
                  <a:pt x="86" y="119"/>
                </a:lnTo>
                <a:lnTo>
                  <a:pt x="87" y="119"/>
                </a:lnTo>
                <a:lnTo>
                  <a:pt x="87" y="117"/>
                </a:lnTo>
                <a:lnTo>
                  <a:pt x="89" y="117"/>
                </a:lnTo>
                <a:lnTo>
                  <a:pt x="89" y="116"/>
                </a:lnTo>
                <a:lnTo>
                  <a:pt x="89" y="35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3" name="Freeform 143"/>
          <p:cNvSpPr>
            <a:spLocks/>
          </p:cNvSpPr>
          <p:nvPr/>
        </p:nvSpPr>
        <p:spPr bwMode="auto">
          <a:xfrm>
            <a:off x="9350375" y="1917700"/>
            <a:ext cx="44450" cy="63500"/>
          </a:xfrm>
          <a:custGeom>
            <a:avLst/>
            <a:gdLst>
              <a:gd name="T0" fmla="*/ 2147483647 w 83"/>
              <a:gd name="T1" fmla="*/ 2147483647 h 121"/>
              <a:gd name="T2" fmla="*/ 2147483647 w 83"/>
              <a:gd name="T3" fmla="*/ 2147483647 h 121"/>
              <a:gd name="T4" fmla="*/ 2147483647 w 83"/>
              <a:gd name="T5" fmla="*/ 2147483647 h 121"/>
              <a:gd name="T6" fmla="*/ 2147483647 w 83"/>
              <a:gd name="T7" fmla="*/ 2147483647 h 121"/>
              <a:gd name="T8" fmla="*/ 2147483647 w 83"/>
              <a:gd name="T9" fmla="*/ 2147483647 h 121"/>
              <a:gd name="T10" fmla="*/ 2147483647 w 83"/>
              <a:gd name="T11" fmla="*/ 2147483647 h 121"/>
              <a:gd name="T12" fmla="*/ 2147483647 w 83"/>
              <a:gd name="T13" fmla="*/ 2147483647 h 121"/>
              <a:gd name="T14" fmla="*/ 2147483647 w 83"/>
              <a:gd name="T15" fmla="*/ 2147483647 h 121"/>
              <a:gd name="T16" fmla="*/ 2147483647 w 83"/>
              <a:gd name="T17" fmla="*/ 2147483647 h 121"/>
              <a:gd name="T18" fmla="*/ 2147483647 w 83"/>
              <a:gd name="T19" fmla="*/ 2147483647 h 121"/>
              <a:gd name="T20" fmla="*/ 2147483647 w 83"/>
              <a:gd name="T21" fmla="*/ 2147483647 h 121"/>
              <a:gd name="T22" fmla="*/ 2147483647 w 83"/>
              <a:gd name="T23" fmla="*/ 2147483647 h 121"/>
              <a:gd name="T24" fmla="*/ 2147483647 w 83"/>
              <a:gd name="T25" fmla="*/ 2147483647 h 121"/>
              <a:gd name="T26" fmla="*/ 2147483647 w 83"/>
              <a:gd name="T27" fmla="*/ 2147483647 h 121"/>
              <a:gd name="T28" fmla="*/ 2147483647 w 83"/>
              <a:gd name="T29" fmla="*/ 2147483647 h 121"/>
              <a:gd name="T30" fmla="*/ 2147483647 w 83"/>
              <a:gd name="T31" fmla="*/ 2147483647 h 121"/>
              <a:gd name="T32" fmla="*/ 2147483647 w 83"/>
              <a:gd name="T33" fmla="*/ 2147483647 h 121"/>
              <a:gd name="T34" fmla="*/ 2147483647 w 83"/>
              <a:gd name="T35" fmla="*/ 2147483647 h 121"/>
              <a:gd name="T36" fmla="*/ 2147483647 w 83"/>
              <a:gd name="T37" fmla="*/ 2147483647 h 121"/>
              <a:gd name="T38" fmla="*/ 2147483647 w 83"/>
              <a:gd name="T39" fmla="*/ 2147483647 h 121"/>
              <a:gd name="T40" fmla="*/ 2147483647 w 83"/>
              <a:gd name="T41" fmla="*/ 2147483647 h 121"/>
              <a:gd name="T42" fmla="*/ 2147483647 w 83"/>
              <a:gd name="T43" fmla="*/ 2147483647 h 121"/>
              <a:gd name="T44" fmla="*/ 2147483647 w 83"/>
              <a:gd name="T45" fmla="*/ 2147483647 h 121"/>
              <a:gd name="T46" fmla="*/ 2147483647 w 83"/>
              <a:gd name="T47" fmla="*/ 2147483647 h 121"/>
              <a:gd name="T48" fmla="*/ 2147483647 w 83"/>
              <a:gd name="T49" fmla="*/ 2147483647 h 121"/>
              <a:gd name="T50" fmla="*/ 2147483647 w 83"/>
              <a:gd name="T51" fmla="*/ 2147483647 h 121"/>
              <a:gd name="T52" fmla="*/ 2147483647 w 83"/>
              <a:gd name="T53" fmla="*/ 2147483647 h 121"/>
              <a:gd name="T54" fmla="*/ 2147483647 w 83"/>
              <a:gd name="T55" fmla="*/ 2147483647 h 121"/>
              <a:gd name="T56" fmla="*/ 2147483647 w 83"/>
              <a:gd name="T57" fmla="*/ 2147483647 h 121"/>
              <a:gd name="T58" fmla="*/ 2147483647 w 83"/>
              <a:gd name="T59" fmla="*/ 1589930843 h 121"/>
              <a:gd name="T60" fmla="*/ 2147483647 w 83"/>
              <a:gd name="T61" fmla="*/ 867259909 h 121"/>
              <a:gd name="T62" fmla="*/ 2147483647 w 83"/>
              <a:gd name="T63" fmla="*/ 144589500 h 121"/>
              <a:gd name="T64" fmla="*/ 2147483647 w 83"/>
              <a:gd name="T65" fmla="*/ 0 h 121"/>
              <a:gd name="T66" fmla="*/ 2147483647 w 83"/>
              <a:gd name="T67" fmla="*/ 578081434 h 121"/>
              <a:gd name="T68" fmla="*/ 1843298657 w 83"/>
              <a:gd name="T69" fmla="*/ 2147483647 h 121"/>
              <a:gd name="T70" fmla="*/ 460896159 w 83"/>
              <a:gd name="T71" fmla="*/ 2147483647 h 121"/>
              <a:gd name="T72" fmla="*/ 0 w 83"/>
              <a:gd name="T73" fmla="*/ 2147483647 h 121"/>
              <a:gd name="T74" fmla="*/ 307168780 w 83"/>
              <a:gd name="T75" fmla="*/ 2147483647 h 121"/>
              <a:gd name="T76" fmla="*/ 1689570742 w 83"/>
              <a:gd name="T77" fmla="*/ 2147483647 h 121"/>
              <a:gd name="T78" fmla="*/ 2147483647 w 83"/>
              <a:gd name="T79" fmla="*/ 2147483647 h 121"/>
              <a:gd name="T80" fmla="*/ 2147483647 w 83"/>
              <a:gd name="T81" fmla="*/ 2147483647 h 121"/>
              <a:gd name="T82" fmla="*/ 2147483647 w 83"/>
              <a:gd name="T83" fmla="*/ 2147483647 h 121"/>
              <a:gd name="T84" fmla="*/ 2147483647 w 83"/>
              <a:gd name="T85" fmla="*/ 2147483647 h 121"/>
              <a:gd name="T86" fmla="*/ 2147483647 w 83"/>
              <a:gd name="T87" fmla="*/ 2147483647 h 121"/>
              <a:gd name="T88" fmla="*/ 2147483647 w 83"/>
              <a:gd name="T89" fmla="*/ 2147483647 h 121"/>
              <a:gd name="T90" fmla="*/ 2147483647 w 83"/>
              <a:gd name="T91" fmla="*/ 2147483647 h 121"/>
              <a:gd name="T92" fmla="*/ 2147483647 w 83"/>
              <a:gd name="T93" fmla="*/ 2147483647 h 121"/>
              <a:gd name="T94" fmla="*/ 2147483647 w 83"/>
              <a:gd name="T95" fmla="*/ 2147483647 h 121"/>
              <a:gd name="T96" fmla="*/ 2147483647 w 83"/>
              <a:gd name="T97" fmla="*/ 2147483647 h 1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1">
                <a:moveTo>
                  <a:pt x="78" y="97"/>
                </a:moveTo>
                <a:lnTo>
                  <a:pt x="78" y="97"/>
                </a:lnTo>
                <a:lnTo>
                  <a:pt x="77" y="97"/>
                </a:lnTo>
                <a:lnTo>
                  <a:pt x="77" y="96"/>
                </a:lnTo>
                <a:lnTo>
                  <a:pt x="75" y="96"/>
                </a:lnTo>
                <a:lnTo>
                  <a:pt x="73" y="97"/>
                </a:lnTo>
                <a:lnTo>
                  <a:pt x="70" y="98"/>
                </a:lnTo>
                <a:lnTo>
                  <a:pt x="67" y="101"/>
                </a:lnTo>
                <a:lnTo>
                  <a:pt x="63" y="102"/>
                </a:lnTo>
                <a:lnTo>
                  <a:pt x="58" y="105"/>
                </a:lnTo>
                <a:lnTo>
                  <a:pt x="53" y="105"/>
                </a:lnTo>
                <a:lnTo>
                  <a:pt x="46" y="106"/>
                </a:lnTo>
                <a:lnTo>
                  <a:pt x="39" y="105"/>
                </a:lnTo>
                <a:lnTo>
                  <a:pt x="32" y="102"/>
                </a:lnTo>
                <a:lnTo>
                  <a:pt x="27" y="97"/>
                </a:lnTo>
                <a:lnTo>
                  <a:pt x="24" y="91"/>
                </a:lnTo>
                <a:lnTo>
                  <a:pt x="21" y="85"/>
                </a:lnTo>
                <a:lnTo>
                  <a:pt x="20" y="77"/>
                </a:lnTo>
                <a:lnTo>
                  <a:pt x="20" y="69"/>
                </a:lnTo>
                <a:lnTo>
                  <a:pt x="19" y="61"/>
                </a:lnTo>
                <a:lnTo>
                  <a:pt x="20" y="50"/>
                </a:lnTo>
                <a:lnTo>
                  <a:pt x="21" y="43"/>
                </a:lnTo>
                <a:lnTo>
                  <a:pt x="22" y="34"/>
                </a:lnTo>
                <a:lnTo>
                  <a:pt x="25" y="28"/>
                </a:lnTo>
                <a:lnTo>
                  <a:pt x="30" y="23"/>
                </a:lnTo>
                <a:lnTo>
                  <a:pt x="35" y="19"/>
                </a:lnTo>
                <a:lnTo>
                  <a:pt x="41" y="16"/>
                </a:lnTo>
                <a:lnTo>
                  <a:pt x="50" y="16"/>
                </a:lnTo>
                <a:lnTo>
                  <a:pt x="55" y="16"/>
                </a:lnTo>
                <a:lnTo>
                  <a:pt x="59" y="18"/>
                </a:lnTo>
                <a:lnTo>
                  <a:pt x="64" y="20"/>
                </a:lnTo>
                <a:lnTo>
                  <a:pt x="68" y="23"/>
                </a:lnTo>
                <a:lnTo>
                  <a:pt x="70" y="24"/>
                </a:lnTo>
                <a:lnTo>
                  <a:pt x="73" y="26"/>
                </a:lnTo>
                <a:lnTo>
                  <a:pt x="74" y="28"/>
                </a:lnTo>
                <a:lnTo>
                  <a:pt x="75" y="28"/>
                </a:lnTo>
                <a:lnTo>
                  <a:pt x="77" y="28"/>
                </a:lnTo>
                <a:lnTo>
                  <a:pt x="77" y="26"/>
                </a:lnTo>
                <a:lnTo>
                  <a:pt x="82" y="16"/>
                </a:lnTo>
                <a:lnTo>
                  <a:pt x="83" y="15"/>
                </a:lnTo>
                <a:lnTo>
                  <a:pt x="82" y="13"/>
                </a:lnTo>
                <a:lnTo>
                  <a:pt x="79" y="11"/>
                </a:lnTo>
                <a:lnTo>
                  <a:pt x="75" y="9"/>
                </a:lnTo>
                <a:lnTo>
                  <a:pt x="72" y="6"/>
                </a:lnTo>
                <a:lnTo>
                  <a:pt x="67" y="4"/>
                </a:lnTo>
                <a:lnTo>
                  <a:pt x="60" y="1"/>
                </a:lnTo>
                <a:lnTo>
                  <a:pt x="54" y="0"/>
                </a:lnTo>
                <a:lnTo>
                  <a:pt x="48" y="0"/>
                </a:lnTo>
                <a:lnTo>
                  <a:pt x="38" y="1"/>
                </a:lnTo>
                <a:lnTo>
                  <a:pt x="27" y="4"/>
                </a:lnTo>
                <a:lnTo>
                  <a:pt x="20" y="10"/>
                </a:lnTo>
                <a:lnTo>
                  <a:pt x="12" y="18"/>
                </a:lnTo>
                <a:lnTo>
                  <a:pt x="7" y="26"/>
                </a:lnTo>
                <a:lnTo>
                  <a:pt x="3" y="38"/>
                </a:lnTo>
                <a:lnTo>
                  <a:pt x="0" y="50"/>
                </a:lnTo>
                <a:lnTo>
                  <a:pt x="0" y="64"/>
                </a:lnTo>
                <a:lnTo>
                  <a:pt x="0" y="77"/>
                </a:lnTo>
                <a:lnTo>
                  <a:pt x="2" y="88"/>
                </a:lnTo>
                <a:lnTo>
                  <a:pt x="6" y="98"/>
                </a:lnTo>
                <a:lnTo>
                  <a:pt x="11" y="106"/>
                </a:lnTo>
                <a:lnTo>
                  <a:pt x="17" y="112"/>
                </a:lnTo>
                <a:lnTo>
                  <a:pt x="25" y="117"/>
                </a:lnTo>
                <a:lnTo>
                  <a:pt x="34" y="121"/>
                </a:lnTo>
                <a:lnTo>
                  <a:pt x="45" y="121"/>
                </a:lnTo>
                <a:lnTo>
                  <a:pt x="51" y="121"/>
                </a:lnTo>
                <a:lnTo>
                  <a:pt x="58" y="120"/>
                </a:lnTo>
                <a:lnTo>
                  <a:pt x="64" y="119"/>
                </a:lnTo>
                <a:lnTo>
                  <a:pt x="70" y="116"/>
                </a:lnTo>
                <a:lnTo>
                  <a:pt x="75" y="115"/>
                </a:lnTo>
                <a:lnTo>
                  <a:pt x="79" y="112"/>
                </a:lnTo>
                <a:lnTo>
                  <a:pt x="82" y="111"/>
                </a:lnTo>
                <a:lnTo>
                  <a:pt x="83" y="110"/>
                </a:lnTo>
                <a:lnTo>
                  <a:pt x="83" y="109"/>
                </a:lnTo>
                <a:lnTo>
                  <a:pt x="82" y="109"/>
                </a:lnTo>
                <a:lnTo>
                  <a:pt x="82" y="107"/>
                </a:lnTo>
                <a:lnTo>
                  <a:pt x="78" y="9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4" name="Freeform 144"/>
          <p:cNvSpPr>
            <a:spLocks noEditPoints="1"/>
          </p:cNvSpPr>
          <p:nvPr/>
        </p:nvSpPr>
        <p:spPr bwMode="auto">
          <a:xfrm>
            <a:off x="9402763" y="1917700"/>
            <a:ext cx="49212" cy="63500"/>
          </a:xfrm>
          <a:custGeom>
            <a:avLst/>
            <a:gdLst>
              <a:gd name="T0" fmla="*/ 2147483647 w 92"/>
              <a:gd name="T1" fmla="*/ 2147483647 h 121"/>
              <a:gd name="T2" fmla="*/ 2147483647 w 92"/>
              <a:gd name="T3" fmla="*/ 2147483647 h 121"/>
              <a:gd name="T4" fmla="*/ 2147483647 w 92"/>
              <a:gd name="T5" fmla="*/ 2147483647 h 121"/>
              <a:gd name="T6" fmla="*/ 2147483647 w 92"/>
              <a:gd name="T7" fmla="*/ 2147483647 h 121"/>
              <a:gd name="T8" fmla="*/ 2147483647 w 92"/>
              <a:gd name="T9" fmla="*/ 2147483647 h 121"/>
              <a:gd name="T10" fmla="*/ 2147483647 w 92"/>
              <a:gd name="T11" fmla="*/ 2147483647 h 121"/>
              <a:gd name="T12" fmla="*/ 2147483647 w 92"/>
              <a:gd name="T13" fmla="*/ 2147483647 h 121"/>
              <a:gd name="T14" fmla="*/ 2147483647 w 92"/>
              <a:gd name="T15" fmla="*/ 2147483647 h 121"/>
              <a:gd name="T16" fmla="*/ 2147483647 w 92"/>
              <a:gd name="T17" fmla="*/ 2147483647 h 121"/>
              <a:gd name="T18" fmla="*/ 2147483647 w 92"/>
              <a:gd name="T19" fmla="*/ 2147483647 h 121"/>
              <a:gd name="T20" fmla="*/ 2147483647 w 92"/>
              <a:gd name="T21" fmla="*/ 2147483647 h 121"/>
              <a:gd name="T22" fmla="*/ 2147483647 w 92"/>
              <a:gd name="T23" fmla="*/ 2147483647 h 121"/>
              <a:gd name="T24" fmla="*/ 2147483647 w 92"/>
              <a:gd name="T25" fmla="*/ 2147483647 h 121"/>
              <a:gd name="T26" fmla="*/ 2147483647 w 92"/>
              <a:gd name="T27" fmla="*/ 2147483647 h 121"/>
              <a:gd name="T28" fmla="*/ 2147483647 w 92"/>
              <a:gd name="T29" fmla="*/ 2147483647 h 121"/>
              <a:gd name="T30" fmla="*/ 2147483647 w 92"/>
              <a:gd name="T31" fmla="*/ 2147483647 h 121"/>
              <a:gd name="T32" fmla="*/ 2147483647 w 92"/>
              <a:gd name="T33" fmla="*/ 2147483647 h 121"/>
              <a:gd name="T34" fmla="*/ 2147483647 w 92"/>
              <a:gd name="T35" fmla="*/ 2147483647 h 121"/>
              <a:gd name="T36" fmla="*/ 2147483647 w 92"/>
              <a:gd name="T37" fmla="*/ 2147483647 h 121"/>
              <a:gd name="T38" fmla="*/ 2147483647 w 92"/>
              <a:gd name="T39" fmla="*/ 2147483647 h 121"/>
              <a:gd name="T40" fmla="*/ 2147483647 w 92"/>
              <a:gd name="T41" fmla="*/ 2147483647 h 121"/>
              <a:gd name="T42" fmla="*/ 2147483647 w 92"/>
              <a:gd name="T43" fmla="*/ 2147483647 h 121"/>
              <a:gd name="T44" fmla="*/ 2147483647 w 92"/>
              <a:gd name="T45" fmla="*/ 2147483647 h 121"/>
              <a:gd name="T46" fmla="*/ 2147483647 w 92"/>
              <a:gd name="T47" fmla="*/ 2147483647 h 121"/>
              <a:gd name="T48" fmla="*/ 2147483647 w 92"/>
              <a:gd name="T49" fmla="*/ 2147483647 h 121"/>
              <a:gd name="T50" fmla="*/ 2147483647 w 92"/>
              <a:gd name="T51" fmla="*/ 2147483647 h 121"/>
              <a:gd name="T52" fmla="*/ 2147483647 w 92"/>
              <a:gd name="T53" fmla="*/ 2147483647 h 121"/>
              <a:gd name="T54" fmla="*/ 2147483647 w 92"/>
              <a:gd name="T55" fmla="*/ 2147483647 h 121"/>
              <a:gd name="T56" fmla="*/ 2147483647 w 92"/>
              <a:gd name="T57" fmla="*/ 2023423302 h 121"/>
              <a:gd name="T58" fmla="*/ 2147483647 w 92"/>
              <a:gd name="T59" fmla="*/ 867259909 h 121"/>
              <a:gd name="T60" fmla="*/ 2147483647 w 92"/>
              <a:gd name="T61" fmla="*/ 144589500 h 121"/>
              <a:gd name="T62" fmla="*/ 2147483647 w 92"/>
              <a:gd name="T63" fmla="*/ 0 h 121"/>
              <a:gd name="T64" fmla="*/ 2147483647 w 92"/>
              <a:gd name="T65" fmla="*/ 722670934 h 121"/>
              <a:gd name="T66" fmla="*/ 1989761515 w 92"/>
              <a:gd name="T67" fmla="*/ 2147483647 h 121"/>
              <a:gd name="T68" fmla="*/ 612322450 w 92"/>
              <a:gd name="T69" fmla="*/ 2147483647 h 121"/>
              <a:gd name="T70" fmla="*/ 0 w 92"/>
              <a:gd name="T71" fmla="*/ 2147483647 h 121"/>
              <a:gd name="T72" fmla="*/ 612322450 w 92"/>
              <a:gd name="T73" fmla="*/ 2147483647 h 121"/>
              <a:gd name="T74" fmla="*/ 2142842395 w 92"/>
              <a:gd name="T75" fmla="*/ 2147483647 h 121"/>
              <a:gd name="T76" fmla="*/ 2147483647 w 92"/>
              <a:gd name="T77" fmla="*/ 2147483647 h 121"/>
              <a:gd name="T78" fmla="*/ 2147483647 w 92"/>
              <a:gd name="T79" fmla="*/ 2147483647 h 121"/>
              <a:gd name="T80" fmla="*/ 2147483647 w 92"/>
              <a:gd name="T81" fmla="*/ 2147483647 h 121"/>
              <a:gd name="T82" fmla="*/ 2147483647 w 92"/>
              <a:gd name="T83" fmla="*/ 2147483647 h 121"/>
              <a:gd name="T84" fmla="*/ 2147483647 w 92"/>
              <a:gd name="T85" fmla="*/ 2147483647 h 121"/>
              <a:gd name="T86" fmla="*/ 2147483647 w 92"/>
              <a:gd name="T87" fmla="*/ 2147483647 h 121"/>
              <a:gd name="T88" fmla="*/ 2147483647 w 92"/>
              <a:gd name="T89" fmla="*/ 2147483647 h 121"/>
              <a:gd name="T90" fmla="*/ 2147483647 w 92"/>
              <a:gd name="T91" fmla="*/ 2147483647 h 121"/>
              <a:gd name="T92" fmla="*/ 2147483647 w 92"/>
              <a:gd name="T93" fmla="*/ 2147483647 h 121"/>
              <a:gd name="T94" fmla="*/ 2147483647 w 92"/>
              <a:gd name="T95" fmla="*/ 2147483647 h 1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2" h="121">
                <a:moveTo>
                  <a:pt x="20" y="49"/>
                </a:moveTo>
                <a:lnTo>
                  <a:pt x="20" y="45"/>
                </a:lnTo>
                <a:lnTo>
                  <a:pt x="22" y="39"/>
                </a:lnTo>
                <a:lnTo>
                  <a:pt x="23" y="34"/>
                </a:lnTo>
                <a:lnTo>
                  <a:pt x="25" y="28"/>
                </a:lnTo>
                <a:lnTo>
                  <a:pt x="29" y="23"/>
                </a:lnTo>
                <a:lnTo>
                  <a:pt x="33" y="19"/>
                </a:lnTo>
                <a:lnTo>
                  <a:pt x="39" y="16"/>
                </a:lnTo>
                <a:lnTo>
                  <a:pt x="47" y="15"/>
                </a:lnTo>
                <a:lnTo>
                  <a:pt x="54" y="15"/>
                </a:lnTo>
                <a:lnTo>
                  <a:pt x="59" y="19"/>
                </a:lnTo>
                <a:lnTo>
                  <a:pt x="65" y="23"/>
                </a:lnTo>
                <a:lnTo>
                  <a:pt x="67" y="28"/>
                </a:lnTo>
                <a:lnTo>
                  <a:pt x="70" y="33"/>
                </a:lnTo>
                <a:lnTo>
                  <a:pt x="71" y="39"/>
                </a:lnTo>
                <a:lnTo>
                  <a:pt x="72" y="44"/>
                </a:lnTo>
                <a:lnTo>
                  <a:pt x="72" y="49"/>
                </a:lnTo>
                <a:lnTo>
                  <a:pt x="20" y="49"/>
                </a:lnTo>
                <a:close/>
                <a:moveTo>
                  <a:pt x="85" y="97"/>
                </a:moveTo>
                <a:lnTo>
                  <a:pt x="83" y="97"/>
                </a:lnTo>
                <a:lnTo>
                  <a:pt x="83" y="96"/>
                </a:lnTo>
                <a:lnTo>
                  <a:pt x="82" y="96"/>
                </a:lnTo>
                <a:lnTo>
                  <a:pt x="80" y="97"/>
                </a:lnTo>
                <a:lnTo>
                  <a:pt x="77" y="98"/>
                </a:lnTo>
                <a:lnTo>
                  <a:pt x="73" y="101"/>
                </a:lnTo>
                <a:lnTo>
                  <a:pt x="70" y="102"/>
                </a:lnTo>
                <a:lnTo>
                  <a:pt x="65" y="105"/>
                </a:lnTo>
                <a:lnTo>
                  <a:pt x="59" y="105"/>
                </a:lnTo>
                <a:lnTo>
                  <a:pt x="53" y="106"/>
                </a:lnTo>
                <a:lnTo>
                  <a:pt x="44" y="105"/>
                </a:lnTo>
                <a:lnTo>
                  <a:pt x="37" y="101"/>
                </a:lnTo>
                <a:lnTo>
                  <a:pt x="30" y="97"/>
                </a:lnTo>
                <a:lnTo>
                  <a:pt x="27" y="91"/>
                </a:lnTo>
                <a:lnTo>
                  <a:pt x="23" y="85"/>
                </a:lnTo>
                <a:lnTo>
                  <a:pt x="22" y="77"/>
                </a:lnTo>
                <a:lnTo>
                  <a:pt x="20" y="71"/>
                </a:lnTo>
                <a:lnTo>
                  <a:pt x="20" y="64"/>
                </a:lnTo>
                <a:lnTo>
                  <a:pt x="89" y="64"/>
                </a:lnTo>
                <a:lnTo>
                  <a:pt x="90" y="64"/>
                </a:lnTo>
                <a:lnTo>
                  <a:pt x="91" y="64"/>
                </a:lnTo>
                <a:lnTo>
                  <a:pt x="91" y="63"/>
                </a:lnTo>
                <a:lnTo>
                  <a:pt x="91" y="62"/>
                </a:lnTo>
                <a:lnTo>
                  <a:pt x="92" y="61"/>
                </a:lnTo>
                <a:lnTo>
                  <a:pt x="92" y="59"/>
                </a:lnTo>
                <a:lnTo>
                  <a:pt x="91" y="50"/>
                </a:lnTo>
                <a:lnTo>
                  <a:pt x="91" y="42"/>
                </a:lnTo>
                <a:lnTo>
                  <a:pt x="89" y="32"/>
                </a:lnTo>
                <a:lnTo>
                  <a:pt x="85" y="21"/>
                </a:lnTo>
                <a:lnTo>
                  <a:pt x="82" y="18"/>
                </a:lnTo>
                <a:lnTo>
                  <a:pt x="80" y="14"/>
                </a:lnTo>
                <a:lnTo>
                  <a:pt x="76" y="10"/>
                </a:lnTo>
                <a:lnTo>
                  <a:pt x="72" y="6"/>
                </a:lnTo>
                <a:lnTo>
                  <a:pt x="67" y="4"/>
                </a:lnTo>
                <a:lnTo>
                  <a:pt x="62" y="1"/>
                </a:lnTo>
                <a:lnTo>
                  <a:pt x="56" y="0"/>
                </a:lnTo>
                <a:lnTo>
                  <a:pt x="48" y="0"/>
                </a:lnTo>
                <a:lnTo>
                  <a:pt x="38" y="1"/>
                </a:lnTo>
                <a:lnTo>
                  <a:pt x="28" y="5"/>
                </a:lnTo>
                <a:lnTo>
                  <a:pt x="20" y="10"/>
                </a:lnTo>
                <a:lnTo>
                  <a:pt x="13" y="18"/>
                </a:lnTo>
                <a:lnTo>
                  <a:pt x="8" y="26"/>
                </a:lnTo>
                <a:lnTo>
                  <a:pt x="4" y="37"/>
                </a:lnTo>
                <a:lnTo>
                  <a:pt x="1" y="48"/>
                </a:lnTo>
                <a:lnTo>
                  <a:pt x="0" y="61"/>
                </a:lnTo>
                <a:lnTo>
                  <a:pt x="1" y="74"/>
                </a:lnTo>
                <a:lnTo>
                  <a:pt x="4" y="86"/>
                </a:lnTo>
                <a:lnTo>
                  <a:pt x="8" y="96"/>
                </a:lnTo>
                <a:lnTo>
                  <a:pt x="14" y="105"/>
                </a:lnTo>
                <a:lnTo>
                  <a:pt x="22" y="112"/>
                </a:lnTo>
                <a:lnTo>
                  <a:pt x="29" y="117"/>
                </a:lnTo>
                <a:lnTo>
                  <a:pt x="39" y="121"/>
                </a:lnTo>
                <a:lnTo>
                  <a:pt x="51" y="121"/>
                </a:lnTo>
                <a:lnTo>
                  <a:pt x="58" y="121"/>
                </a:lnTo>
                <a:lnTo>
                  <a:pt x="65" y="120"/>
                </a:lnTo>
                <a:lnTo>
                  <a:pt x="71" y="119"/>
                </a:lnTo>
                <a:lnTo>
                  <a:pt x="77" y="116"/>
                </a:lnTo>
                <a:lnTo>
                  <a:pt x="82" y="115"/>
                </a:lnTo>
                <a:lnTo>
                  <a:pt x="86" y="112"/>
                </a:lnTo>
                <a:lnTo>
                  <a:pt x="89" y="111"/>
                </a:lnTo>
                <a:lnTo>
                  <a:pt x="89" y="110"/>
                </a:lnTo>
                <a:lnTo>
                  <a:pt x="89" y="109"/>
                </a:lnTo>
                <a:lnTo>
                  <a:pt x="89" y="107"/>
                </a:lnTo>
                <a:lnTo>
                  <a:pt x="85" y="9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5" name="Freeform 145"/>
          <p:cNvSpPr>
            <a:spLocks/>
          </p:cNvSpPr>
          <p:nvPr/>
        </p:nvSpPr>
        <p:spPr bwMode="auto">
          <a:xfrm>
            <a:off x="8837613" y="2066925"/>
            <a:ext cx="71437" cy="61913"/>
          </a:xfrm>
          <a:custGeom>
            <a:avLst/>
            <a:gdLst>
              <a:gd name="T0" fmla="*/ 724541368 w 136"/>
              <a:gd name="T1" fmla="*/ 2147483647 h 119"/>
              <a:gd name="T2" fmla="*/ 724541368 w 136"/>
              <a:gd name="T3" fmla="*/ 2147483647 h 119"/>
              <a:gd name="T4" fmla="*/ 1014523586 w 136"/>
              <a:gd name="T5" fmla="*/ 2147483647 h 119"/>
              <a:gd name="T6" fmla="*/ 2147483647 w 136"/>
              <a:gd name="T7" fmla="*/ 2147483647 h 119"/>
              <a:gd name="T8" fmla="*/ 2147483647 w 136"/>
              <a:gd name="T9" fmla="*/ 2147483647 h 119"/>
              <a:gd name="T10" fmla="*/ 2147483647 w 136"/>
              <a:gd name="T11" fmla="*/ 2147483647 h 119"/>
              <a:gd name="T12" fmla="*/ 2147483647 w 136"/>
              <a:gd name="T13" fmla="*/ 2147483647 h 119"/>
              <a:gd name="T14" fmla="*/ 2147483647 w 136"/>
              <a:gd name="T15" fmla="*/ 2147483647 h 119"/>
              <a:gd name="T16" fmla="*/ 2147483647 w 136"/>
              <a:gd name="T17" fmla="*/ 2147483647 h 119"/>
              <a:gd name="T18" fmla="*/ 2147483647 w 136"/>
              <a:gd name="T19" fmla="*/ 2147483647 h 119"/>
              <a:gd name="T20" fmla="*/ 2147483647 w 136"/>
              <a:gd name="T21" fmla="*/ 2147483647 h 119"/>
              <a:gd name="T22" fmla="*/ 2147483647 w 136"/>
              <a:gd name="T23" fmla="*/ 2147483647 h 119"/>
              <a:gd name="T24" fmla="*/ 2147483647 w 136"/>
              <a:gd name="T25" fmla="*/ 2147483647 h 119"/>
              <a:gd name="T26" fmla="*/ 2147483647 w 136"/>
              <a:gd name="T27" fmla="*/ 2147483647 h 119"/>
              <a:gd name="T28" fmla="*/ 2147483647 w 136"/>
              <a:gd name="T29" fmla="*/ 2147483647 h 119"/>
              <a:gd name="T30" fmla="*/ 2147483647 w 136"/>
              <a:gd name="T31" fmla="*/ 2147483647 h 119"/>
              <a:gd name="T32" fmla="*/ 2147483647 w 136"/>
              <a:gd name="T33" fmla="*/ 2147483647 h 119"/>
              <a:gd name="T34" fmla="*/ 2147483647 w 136"/>
              <a:gd name="T35" fmla="*/ 2147483647 h 119"/>
              <a:gd name="T36" fmla="*/ 2147483647 w 136"/>
              <a:gd name="T37" fmla="*/ 2147483647 h 119"/>
              <a:gd name="T38" fmla="*/ 2147483647 w 136"/>
              <a:gd name="T39" fmla="*/ 2147483647 h 119"/>
              <a:gd name="T40" fmla="*/ 2147483647 w 136"/>
              <a:gd name="T41" fmla="*/ 2147483647 h 119"/>
              <a:gd name="T42" fmla="*/ 2147483647 w 136"/>
              <a:gd name="T43" fmla="*/ 2147483647 h 119"/>
              <a:gd name="T44" fmla="*/ 2147483647 w 136"/>
              <a:gd name="T45" fmla="*/ 2147483647 h 119"/>
              <a:gd name="T46" fmla="*/ 2147483647 w 136"/>
              <a:gd name="T47" fmla="*/ 2147483647 h 119"/>
              <a:gd name="T48" fmla="*/ 2147483647 w 136"/>
              <a:gd name="T49" fmla="*/ 2147483647 h 119"/>
              <a:gd name="T50" fmla="*/ 2147483647 w 136"/>
              <a:gd name="T51" fmla="*/ 2147483647 h 119"/>
              <a:gd name="T52" fmla="*/ 2147483647 w 136"/>
              <a:gd name="T53" fmla="*/ 2147483647 h 119"/>
              <a:gd name="T54" fmla="*/ 2147483647 w 136"/>
              <a:gd name="T55" fmla="*/ 2147483647 h 119"/>
              <a:gd name="T56" fmla="*/ 2147483647 w 136"/>
              <a:gd name="T57" fmla="*/ 2147483647 h 119"/>
              <a:gd name="T58" fmla="*/ 2147483647 w 136"/>
              <a:gd name="T59" fmla="*/ 2147483647 h 119"/>
              <a:gd name="T60" fmla="*/ 2147483647 w 136"/>
              <a:gd name="T61" fmla="*/ 1689908051 h 119"/>
              <a:gd name="T62" fmla="*/ 2147483647 w 136"/>
              <a:gd name="T63" fmla="*/ 281786874 h 119"/>
              <a:gd name="T64" fmla="*/ 2147483647 w 136"/>
              <a:gd name="T65" fmla="*/ 281786874 h 119"/>
              <a:gd name="T66" fmla="*/ 2147483647 w 136"/>
              <a:gd name="T67" fmla="*/ 1126605367 h 119"/>
              <a:gd name="T68" fmla="*/ 2147483647 w 136"/>
              <a:gd name="T69" fmla="*/ 1971694925 h 119"/>
              <a:gd name="T70" fmla="*/ 2147483647 w 136"/>
              <a:gd name="T71" fmla="*/ 704060589 h 119"/>
              <a:gd name="T72" fmla="*/ 2147483647 w 136"/>
              <a:gd name="T73" fmla="*/ 281786874 h 119"/>
              <a:gd name="T74" fmla="*/ 2147483647 w 136"/>
              <a:gd name="T75" fmla="*/ 0 h 119"/>
              <a:gd name="T76" fmla="*/ 2147483647 w 136"/>
              <a:gd name="T77" fmla="*/ 704060589 h 119"/>
              <a:gd name="T78" fmla="*/ 2147483647 w 136"/>
              <a:gd name="T79" fmla="*/ 1689908051 h 119"/>
              <a:gd name="T80" fmla="*/ 2147483647 w 136"/>
              <a:gd name="T81" fmla="*/ 1689908051 h 119"/>
              <a:gd name="T82" fmla="*/ 2147483647 w 136"/>
              <a:gd name="T83" fmla="*/ 563302684 h 119"/>
              <a:gd name="T84" fmla="*/ 2029047698 w 136"/>
              <a:gd name="T85" fmla="*/ 0 h 119"/>
              <a:gd name="T86" fmla="*/ 1739065480 w 136"/>
              <a:gd name="T87" fmla="*/ 0 h 119"/>
              <a:gd name="T88" fmla="*/ 1594212255 w 136"/>
              <a:gd name="T89" fmla="*/ 0 h 119"/>
              <a:gd name="T90" fmla="*/ 144853225 w 136"/>
              <a:gd name="T91" fmla="*/ 985847463 h 119"/>
              <a:gd name="T92" fmla="*/ 0 w 136"/>
              <a:gd name="T93" fmla="*/ 1126605367 h 119"/>
              <a:gd name="T94" fmla="*/ 0 w 136"/>
              <a:gd name="T95" fmla="*/ 1126605367 h 119"/>
              <a:gd name="T96" fmla="*/ 0 w 136"/>
              <a:gd name="T97" fmla="*/ 1267363272 h 119"/>
              <a:gd name="T98" fmla="*/ 144853225 w 136"/>
              <a:gd name="T99" fmla="*/ 1549150146 h 119"/>
              <a:gd name="T100" fmla="*/ 289982218 w 136"/>
              <a:gd name="T101" fmla="*/ 2147483647 h 119"/>
              <a:gd name="T102" fmla="*/ 579688668 w 136"/>
              <a:gd name="T103" fmla="*/ 2147483647 h 119"/>
              <a:gd name="T104" fmla="*/ 579688668 w 136"/>
              <a:gd name="T105" fmla="*/ 2147483647 h 119"/>
              <a:gd name="T106" fmla="*/ 579688668 w 136"/>
              <a:gd name="T107" fmla="*/ 2147483647 h 1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6" h="119">
                <a:moveTo>
                  <a:pt x="4" y="115"/>
                </a:moveTo>
                <a:lnTo>
                  <a:pt x="4" y="117"/>
                </a:lnTo>
                <a:lnTo>
                  <a:pt x="5" y="117"/>
                </a:lnTo>
                <a:lnTo>
                  <a:pt x="5" y="118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8"/>
                </a:lnTo>
                <a:lnTo>
                  <a:pt x="23" y="118"/>
                </a:lnTo>
                <a:lnTo>
                  <a:pt x="23" y="117"/>
                </a:lnTo>
                <a:lnTo>
                  <a:pt x="23" y="115"/>
                </a:lnTo>
                <a:lnTo>
                  <a:pt x="23" y="27"/>
                </a:lnTo>
                <a:lnTo>
                  <a:pt x="24" y="26"/>
                </a:lnTo>
                <a:lnTo>
                  <a:pt x="26" y="23"/>
                </a:lnTo>
                <a:lnTo>
                  <a:pt x="29" y="22"/>
                </a:lnTo>
                <a:lnTo>
                  <a:pt x="31" y="21"/>
                </a:lnTo>
                <a:lnTo>
                  <a:pt x="35" y="18"/>
                </a:lnTo>
                <a:lnTo>
                  <a:pt x="38" y="17"/>
                </a:lnTo>
                <a:lnTo>
                  <a:pt x="42" y="17"/>
                </a:lnTo>
                <a:lnTo>
                  <a:pt x="45" y="17"/>
                </a:lnTo>
                <a:lnTo>
                  <a:pt x="50" y="17"/>
                </a:lnTo>
                <a:lnTo>
                  <a:pt x="54" y="18"/>
                </a:lnTo>
                <a:lnTo>
                  <a:pt x="57" y="19"/>
                </a:lnTo>
                <a:lnTo>
                  <a:pt x="58" y="22"/>
                </a:lnTo>
                <a:lnTo>
                  <a:pt x="59" y="26"/>
                </a:lnTo>
                <a:lnTo>
                  <a:pt x="60" y="28"/>
                </a:lnTo>
                <a:lnTo>
                  <a:pt x="62" y="32"/>
                </a:lnTo>
                <a:lnTo>
                  <a:pt x="62" y="36"/>
                </a:lnTo>
                <a:lnTo>
                  <a:pt x="62" y="115"/>
                </a:lnTo>
                <a:lnTo>
                  <a:pt x="62" y="117"/>
                </a:lnTo>
                <a:lnTo>
                  <a:pt x="62" y="118"/>
                </a:lnTo>
                <a:lnTo>
                  <a:pt x="63" y="118"/>
                </a:lnTo>
                <a:lnTo>
                  <a:pt x="63" y="119"/>
                </a:lnTo>
                <a:lnTo>
                  <a:pt x="64" y="119"/>
                </a:lnTo>
                <a:lnTo>
                  <a:pt x="77" y="119"/>
                </a:lnTo>
                <a:lnTo>
                  <a:pt x="78" y="119"/>
                </a:lnTo>
                <a:lnTo>
                  <a:pt x="78" y="118"/>
                </a:lnTo>
                <a:lnTo>
                  <a:pt x="79" y="118"/>
                </a:lnTo>
                <a:lnTo>
                  <a:pt x="79" y="117"/>
                </a:lnTo>
                <a:lnTo>
                  <a:pt x="79" y="115"/>
                </a:lnTo>
                <a:lnTo>
                  <a:pt x="79" y="26"/>
                </a:lnTo>
                <a:lnTo>
                  <a:pt x="82" y="24"/>
                </a:lnTo>
                <a:lnTo>
                  <a:pt x="83" y="23"/>
                </a:lnTo>
                <a:lnTo>
                  <a:pt x="86" y="22"/>
                </a:lnTo>
                <a:lnTo>
                  <a:pt x="88" y="21"/>
                </a:lnTo>
                <a:lnTo>
                  <a:pt x="92" y="18"/>
                </a:lnTo>
                <a:lnTo>
                  <a:pt x="96" y="17"/>
                </a:lnTo>
                <a:lnTo>
                  <a:pt x="98" y="17"/>
                </a:lnTo>
                <a:lnTo>
                  <a:pt x="103" y="17"/>
                </a:lnTo>
                <a:lnTo>
                  <a:pt x="107" y="17"/>
                </a:lnTo>
                <a:lnTo>
                  <a:pt x="111" y="18"/>
                </a:lnTo>
                <a:lnTo>
                  <a:pt x="113" y="19"/>
                </a:lnTo>
                <a:lnTo>
                  <a:pt x="116" y="22"/>
                </a:lnTo>
                <a:lnTo>
                  <a:pt x="117" y="26"/>
                </a:lnTo>
                <a:lnTo>
                  <a:pt x="117" y="28"/>
                </a:lnTo>
                <a:lnTo>
                  <a:pt x="119" y="32"/>
                </a:lnTo>
                <a:lnTo>
                  <a:pt x="119" y="36"/>
                </a:lnTo>
                <a:lnTo>
                  <a:pt x="119" y="115"/>
                </a:lnTo>
                <a:lnTo>
                  <a:pt x="119" y="117"/>
                </a:lnTo>
                <a:lnTo>
                  <a:pt x="119" y="118"/>
                </a:lnTo>
                <a:lnTo>
                  <a:pt x="120" y="118"/>
                </a:lnTo>
                <a:lnTo>
                  <a:pt x="120" y="119"/>
                </a:lnTo>
                <a:lnTo>
                  <a:pt x="121" y="119"/>
                </a:lnTo>
                <a:lnTo>
                  <a:pt x="134" y="119"/>
                </a:lnTo>
                <a:lnTo>
                  <a:pt x="135" y="119"/>
                </a:lnTo>
                <a:lnTo>
                  <a:pt x="135" y="118"/>
                </a:lnTo>
                <a:lnTo>
                  <a:pt x="136" y="118"/>
                </a:lnTo>
                <a:lnTo>
                  <a:pt x="136" y="117"/>
                </a:lnTo>
                <a:lnTo>
                  <a:pt x="136" y="115"/>
                </a:lnTo>
                <a:lnTo>
                  <a:pt x="136" y="36"/>
                </a:lnTo>
                <a:lnTo>
                  <a:pt x="136" y="29"/>
                </a:lnTo>
                <a:lnTo>
                  <a:pt x="136" y="23"/>
                </a:lnTo>
                <a:lnTo>
                  <a:pt x="135" y="17"/>
                </a:lnTo>
                <a:lnTo>
                  <a:pt x="132" y="12"/>
                </a:lnTo>
                <a:lnTo>
                  <a:pt x="129" y="7"/>
                </a:lnTo>
                <a:lnTo>
                  <a:pt x="124" y="3"/>
                </a:lnTo>
                <a:lnTo>
                  <a:pt x="117" y="2"/>
                </a:lnTo>
                <a:lnTo>
                  <a:pt x="108" y="0"/>
                </a:lnTo>
                <a:lnTo>
                  <a:pt x="103" y="0"/>
                </a:lnTo>
                <a:lnTo>
                  <a:pt x="100" y="2"/>
                </a:lnTo>
                <a:lnTo>
                  <a:pt x="95" y="3"/>
                </a:lnTo>
                <a:lnTo>
                  <a:pt x="91" y="5"/>
                </a:lnTo>
                <a:lnTo>
                  <a:pt x="87" y="8"/>
                </a:lnTo>
                <a:lnTo>
                  <a:pt x="83" y="11"/>
                </a:lnTo>
                <a:lnTo>
                  <a:pt x="79" y="13"/>
                </a:lnTo>
                <a:lnTo>
                  <a:pt x="77" y="14"/>
                </a:lnTo>
                <a:lnTo>
                  <a:pt x="76" y="12"/>
                </a:lnTo>
                <a:lnTo>
                  <a:pt x="73" y="8"/>
                </a:lnTo>
                <a:lnTo>
                  <a:pt x="71" y="5"/>
                </a:lnTo>
                <a:lnTo>
                  <a:pt x="68" y="4"/>
                </a:lnTo>
                <a:lnTo>
                  <a:pt x="65" y="2"/>
                </a:lnTo>
                <a:lnTo>
                  <a:pt x="62" y="2"/>
                </a:lnTo>
                <a:lnTo>
                  <a:pt x="57" y="0"/>
                </a:lnTo>
                <a:lnTo>
                  <a:pt x="52" y="0"/>
                </a:lnTo>
                <a:lnTo>
                  <a:pt x="47" y="0"/>
                </a:lnTo>
                <a:lnTo>
                  <a:pt x="43" y="2"/>
                </a:lnTo>
                <a:lnTo>
                  <a:pt x="38" y="3"/>
                </a:lnTo>
                <a:lnTo>
                  <a:pt x="34" y="5"/>
                </a:lnTo>
                <a:lnTo>
                  <a:pt x="30" y="8"/>
                </a:lnTo>
                <a:lnTo>
                  <a:pt x="26" y="9"/>
                </a:lnTo>
                <a:lnTo>
                  <a:pt x="23" y="12"/>
                </a:lnTo>
                <a:lnTo>
                  <a:pt x="20" y="14"/>
                </a:lnTo>
                <a:lnTo>
                  <a:pt x="20" y="13"/>
                </a:lnTo>
                <a:lnTo>
                  <a:pt x="19" y="12"/>
                </a:lnTo>
                <a:lnTo>
                  <a:pt x="19" y="9"/>
                </a:lnTo>
                <a:lnTo>
                  <a:pt x="18" y="7"/>
                </a:lnTo>
                <a:lnTo>
                  <a:pt x="16" y="4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1" y="2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1" y="11"/>
                </a:lnTo>
                <a:lnTo>
                  <a:pt x="1" y="12"/>
                </a:lnTo>
                <a:lnTo>
                  <a:pt x="2" y="13"/>
                </a:lnTo>
                <a:lnTo>
                  <a:pt x="2" y="16"/>
                </a:lnTo>
                <a:lnTo>
                  <a:pt x="2" y="17"/>
                </a:lnTo>
                <a:lnTo>
                  <a:pt x="4" y="19"/>
                </a:lnTo>
                <a:lnTo>
                  <a:pt x="4" y="21"/>
                </a:lnTo>
                <a:lnTo>
                  <a:pt x="4" y="23"/>
                </a:lnTo>
                <a:lnTo>
                  <a:pt x="4" y="26"/>
                </a:lnTo>
                <a:lnTo>
                  <a:pt x="4" y="27"/>
                </a:lnTo>
                <a:lnTo>
                  <a:pt x="4" y="29"/>
                </a:lnTo>
                <a:lnTo>
                  <a:pt x="4" y="32"/>
                </a:lnTo>
                <a:lnTo>
                  <a:pt x="4" y="33"/>
                </a:lnTo>
                <a:lnTo>
                  <a:pt x="4" y="115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6" name="Freeform 146"/>
          <p:cNvSpPr>
            <a:spLocks noEditPoints="1"/>
          </p:cNvSpPr>
          <p:nvPr/>
        </p:nvSpPr>
        <p:spPr bwMode="auto">
          <a:xfrm>
            <a:off x="8923338" y="2038350"/>
            <a:ext cx="23812" cy="90488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316893884 w 44"/>
              <a:gd name="T9" fmla="*/ 2147483647 h 172"/>
              <a:gd name="T10" fmla="*/ 158446672 w 44"/>
              <a:gd name="T11" fmla="*/ 2147483647 h 172"/>
              <a:gd name="T12" fmla="*/ 0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0 w 44"/>
              <a:gd name="T21" fmla="*/ 2147483647 h 172"/>
              <a:gd name="T22" fmla="*/ 158446672 w 44"/>
              <a:gd name="T23" fmla="*/ 2147483647 h 172"/>
              <a:gd name="T24" fmla="*/ 316893884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038439485 h 172"/>
              <a:gd name="T48" fmla="*/ 2147483647 w 44"/>
              <a:gd name="T49" fmla="*/ 1310524026 h 172"/>
              <a:gd name="T50" fmla="*/ 2147483647 w 44"/>
              <a:gd name="T51" fmla="*/ 582332367 h 172"/>
              <a:gd name="T52" fmla="*/ 2147483647 w 44"/>
              <a:gd name="T53" fmla="*/ 0 h 172"/>
              <a:gd name="T54" fmla="*/ 2147483647 w 44"/>
              <a:gd name="T55" fmla="*/ 0 h 172"/>
              <a:gd name="T56" fmla="*/ 2147483647 w 44"/>
              <a:gd name="T57" fmla="*/ 0 h 172"/>
              <a:gd name="T58" fmla="*/ 2147483647 w 44"/>
              <a:gd name="T59" fmla="*/ 582332367 h 172"/>
              <a:gd name="T60" fmla="*/ 2147483647 w 44"/>
              <a:gd name="T61" fmla="*/ 1310524026 h 172"/>
              <a:gd name="T62" fmla="*/ 2147483647 w 44"/>
              <a:gd name="T63" fmla="*/ 2038439485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038439485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39" y="60"/>
                </a:moveTo>
                <a:lnTo>
                  <a:pt x="39" y="60"/>
                </a:lnTo>
                <a:lnTo>
                  <a:pt x="39" y="58"/>
                </a:lnTo>
                <a:lnTo>
                  <a:pt x="39" y="57"/>
                </a:lnTo>
                <a:lnTo>
                  <a:pt x="38" y="57"/>
                </a:lnTo>
                <a:lnTo>
                  <a:pt x="36" y="57"/>
                </a:lnTo>
                <a:lnTo>
                  <a:pt x="2" y="57"/>
                </a:lnTo>
                <a:lnTo>
                  <a:pt x="1" y="57"/>
                </a:lnTo>
                <a:lnTo>
                  <a:pt x="0" y="57"/>
                </a:lnTo>
                <a:lnTo>
                  <a:pt x="0" y="58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0" y="71"/>
                </a:lnTo>
                <a:lnTo>
                  <a:pt x="1" y="71"/>
                </a:lnTo>
                <a:lnTo>
                  <a:pt x="2" y="71"/>
                </a:lnTo>
                <a:lnTo>
                  <a:pt x="21" y="71"/>
                </a:lnTo>
                <a:lnTo>
                  <a:pt x="21" y="168"/>
                </a:lnTo>
                <a:lnTo>
                  <a:pt x="21" y="170"/>
                </a:lnTo>
                <a:lnTo>
                  <a:pt x="21" y="171"/>
                </a:lnTo>
                <a:lnTo>
                  <a:pt x="22" y="171"/>
                </a:lnTo>
                <a:lnTo>
                  <a:pt x="22" y="172"/>
                </a:lnTo>
                <a:lnTo>
                  <a:pt x="24" y="172"/>
                </a:lnTo>
                <a:lnTo>
                  <a:pt x="36" y="172"/>
                </a:lnTo>
                <a:lnTo>
                  <a:pt x="38" y="172"/>
                </a:lnTo>
                <a:lnTo>
                  <a:pt x="39" y="171"/>
                </a:lnTo>
                <a:lnTo>
                  <a:pt x="39" y="170"/>
                </a:lnTo>
                <a:lnTo>
                  <a:pt x="39" y="168"/>
                </a:lnTo>
                <a:lnTo>
                  <a:pt x="39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1" y="7"/>
                </a:lnTo>
                <a:lnTo>
                  <a:pt x="39" y="4"/>
                </a:lnTo>
                <a:lnTo>
                  <a:pt x="38" y="3"/>
                </a:lnTo>
                <a:lnTo>
                  <a:pt x="35" y="0"/>
                </a:lnTo>
                <a:lnTo>
                  <a:pt x="33" y="0"/>
                </a:lnTo>
                <a:lnTo>
                  <a:pt x="29" y="0"/>
                </a:lnTo>
                <a:lnTo>
                  <a:pt x="26" y="0"/>
                </a:lnTo>
                <a:lnTo>
                  <a:pt x="24" y="0"/>
                </a:lnTo>
                <a:lnTo>
                  <a:pt x="21" y="2"/>
                </a:lnTo>
                <a:lnTo>
                  <a:pt x="19" y="4"/>
                </a:lnTo>
                <a:lnTo>
                  <a:pt x="17" y="7"/>
                </a:lnTo>
                <a:lnTo>
                  <a:pt x="16" y="9"/>
                </a:lnTo>
                <a:lnTo>
                  <a:pt x="15" y="12"/>
                </a:lnTo>
                <a:lnTo>
                  <a:pt x="15" y="14"/>
                </a:lnTo>
                <a:lnTo>
                  <a:pt x="15" y="17"/>
                </a:lnTo>
                <a:lnTo>
                  <a:pt x="16" y="21"/>
                </a:lnTo>
                <a:lnTo>
                  <a:pt x="17" y="23"/>
                </a:lnTo>
                <a:lnTo>
                  <a:pt x="19" y="24"/>
                </a:lnTo>
                <a:lnTo>
                  <a:pt x="21" y="27"/>
                </a:lnTo>
                <a:lnTo>
                  <a:pt x="24" y="28"/>
                </a:lnTo>
                <a:lnTo>
                  <a:pt x="26" y="28"/>
                </a:lnTo>
                <a:lnTo>
                  <a:pt x="29" y="29"/>
                </a:lnTo>
                <a:lnTo>
                  <a:pt x="33" y="28"/>
                </a:lnTo>
                <a:lnTo>
                  <a:pt x="35" y="28"/>
                </a:lnTo>
                <a:lnTo>
                  <a:pt x="38" y="27"/>
                </a:lnTo>
                <a:lnTo>
                  <a:pt x="39" y="24"/>
                </a:lnTo>
                <a:lnTo>
                  <a:pt x="41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7" name="Freeform 147"/>
          <p:cNvSpPr>
            <a:spLocks/>
          </p:cNvSpPr>
          <p:nvPr/>
        </p:nvSpPr>
        <p:spPr bwMode="auto">
          <a:xfrm>
            <a:off x="8959850" y="2066925"/>
            <a:ext cx="44450" cy="63500"/>
          </a:xfrm>
          <a:custGeom>
            <a:avLst/>
            <a:gdLst>
              <a:gd name="T0" fmla="*/ 2147483647 w 83"/>
              <a:gd name="T1" fmla="*/ 2147483647 h 122"/>
              <a:gd name="T2" fmla="*/ 2147483647 w 83"/>
              <a:gd name="T3" fmla="*/ 2147483647 h 122"/>
              <a:gd name="T4" fmla="*/ 2147483647 w 83"/>
              <a:gd name="T5" fmla="*/ 2147483647 h 122"/>
              <a:gd name="T6" fmla="*/ 2147483647 w 83"/>
              <a:gd name="T7" fmla="*/ 2147483647 h 122"/>
              <a:gd name="T8" fmla="*/ 2147483647 w 83"/>
              <a:gd name="T9" fmla="*/ 2147483647 h 122"/>
              <a:gd name="T10" fmla="*/ 2147483647 w 83"/>
              <a:gd name="T11" fmla="*/ 2147483647 h 122"/>
              <a:gd name="T12" fmla="*/ 2147483647 w 83"/>
              <a:gd name="T13" fmla="*/ 2147483647 h 122"/>
              <a:gd name="T14" fmla="*/ 2147483647 w 83"/>
              <a:gd name="T15" fmla="*/ 2147483647 h 122"/>
              <a:gd name="T16" fmla="*/ 2147483647 w 83"/>
              <a:gd name="T17" fmla="*/ 2147483647 h 122"/>
              <a:gd name="T18" fmla="*/ 2147483647 w 83"/>
              <a:gd name="T19" fmla="*/ 2147483647 h 122"/>
              <a:gd name="T20" fmla="*/ 2147483647 w 83"/>
              <a:gd name="T21" fmla="*/ 2147483647 h 122"/>
              <a:gd name="T22" fmla="*/ 2147483647 w 83"/>
              <a:gd name="T23" fmla="*/ 2147483647 h 122"/>
              <a:gd name="T24" fmla="*/ 2147483647 w 83"/>
              <a:gd name="T25" fmla="*/ 2147483647 h 122"/>
              <a:gd name="T26" fmla="*/ 2147483647 w 83"/>
              <a:gd name="T27" fmla="*/ 2147483647 h 122"/>
              <a:gd name="T28" fmla="*/ 2147483647 w 83"/>
              <a:gd name="T29" fmla="*/ 2147483647 h 122"/>
              <a:gd name="T30" fmla="*/ 2147483647 w 83"/>
              <a:gd name="T31" fmla="*/ 2147483647 h 122"/>
              <a:gd name="T32" fmla="*/ 2147483647 w 83"/>
              <a:gd name="T33" fmla="*/ 2147483647 h 122"/>
              <a:gd name="T34" fmla="*/ 2147483647 w 83"/>
              <a:gd name="T35" fmla="*/ 2147483647 h 122"/>
              <a:gd name="T36" fmla="*/ 2147483647 w 83"/>
              <a:gd name="T37" fmla="*/ 2147483647 h 122"/>
              <a:gd name="T38" fmla="*/ 2147483647 w 83"/>
              <a:gd name="T39" fmla="*/ 2147483647 h 122"/>
              <a:gd name="T40" fmla="*/ 2147483647 w 83"/>
              <a:gd name="T41" fmla="*/ 2147483647 h 122"/>
              <a:gd name="T42" fmla="*/ 2147483647 w 83"/>
              <a:gd name="T43" fmla="*/ 2147483647 h 122"/>
              <a:gd name="T44" fmla="*/ 2147483647 w 83"/>
              <a:gd name="T45" fmla="*/ 2147483647 h 122"/>
              <a:gd name="T46" fmla="*/ 2147483647 w 83"/>
              <a:gd name="T47" fmla="*/ 2147483647 h 122"/>
              <a:gd name="T48" fmla="*/ 2147483647 w 83"/>
              <a:gd name="T49" fmla="*/ 2147483647 h 122"/>
              <a:gd name="T50" fmla="*/ 2147483647 w 83"/>
              <a:gd name="T51" fmla="*/ 2147483647 h 122"/>
              <a:gd name="T52" fmla="*/ 2147483647 w 83"/>
              <a:gd name="T53" fmla="*/ 2147483647 h 122"/>
              <a:gd name="T54" fmla="*/ 2147483647 w 83"/>
              <a:gd name="T55" fmla="*/ 2147483647 h 122"/>
              <a:gd name="T56" fmla="*/ 2147483647 w 83"/>
              <a:gd name="T57" fmla="*/ 2147483647 h 122"/>
              <a:gd name="T58" fmla="*/ 2147483647 w 83"/>
              <a:gd name="T59" fmla="*/ 1692114689 h 122"/>
              <a:gd name="T60" fmla="*/ 2147483647 w 83"/>
              <a:gd name="T61" fmla="*/ 986931574 h 122"/>
              <a:gd name="T62" fmla="*/ 2147483647 w 83"/>
              <a:gd name="T63" fmla="*/ 282019115 h 122"/>
              <a:gd name="T64" fmla="*/ 2147483647 w 83"/>
              <a:gd name="T65" fmla="*/ 0 h 122"/>
              <a:gd name="T66" fmla="*/ 2147483647 w 83"/>
              <a:gd name="T67" fmla="*/ 564038230 h 122"/>
              <a:gd name="T68" fmla="*/ 2147483647 w 83"/>
              <a:gd name="T69" fmla="*/ 2147483647 h 122"/>
              <a:gd name="T70" fmla="*/ 614337023 w 83"/>
              <a:gd name="T71" fmla="*/ 2147483647 h 122"/>
              <a:gd name="T72" fmla="*/ 0 w 83"/>
              <a:gd name="T73" fmla="*/ 2147483647 h 122"/>
              <a:gd name="T74" fmla="*/ 614337023 w 83"/>
              <a:gd name="T75" fmla="*/ 2147483647 h 122"/>
              <a:gd name="T76" fmla="*/ 1996739521 w 83"/>
              <a:gd name="T77" fmla="*/ 2147483647 h 122"/>
              <a:gd name="T78" fmla="*/ 2147483647 w 83"/>
              <a:gd name="T79" fmla="*/ 2147483647 h 122"/>
              <a:gd name="T80" fmla="*/ 2147483647 w 83"/>
              <a:gd name="T81" fmla="*/ 2147483647 h 122"/>
              <a:gd name="T82" fmla="*/ 2147483647 w 83"/>
              <a:gd name="T83" fmla="*/ 2147483647 h 122"/>
              <a:gd name="T84" fmla="*/ 2147483647 w 83"/>
              <a:gd name="T85" fmla="*/ 2147483647 h 122"/>
              <a:gd name="T86" fmla="*/ 2147483647 w 83"/>
              <a:gd name="T87" fmla="*/ 2147483647 h 122"/>
              <a:gd name="T88" fmla="*/ 2147483647 w 83"/>
              <a:gd name="T89" fmla="*/ 2147483647 h 122"/>
              <a:gd name="T90" fmla="*/ 2147483647 w 83"/>
              <a:gd name="T91" fmla="*/ 2147483647 h 122"/>
              <a:gd name="T92" fmla="*/ 2147483647 w 83"/>
              <a:gd name="T93" fmla="*/ 2147483647 h 122"/>
              <a:gd name="T94" fmla="*/ 2147483647 w 83"/>
              <a:gd name="T95" fmla="*/ 2147483647 h 122"/>
              <a:gd name="T96" fmla="*/ 2147483647 w 83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2">
                <a:moveTo>
                  <a:pt x="78" y="98"/>
                </a:moveTo>
                <a:lnTo>
                  <a:pt x="78" y="98"/>
                </a:lnTo>
                <a:lnTo>
                  <a:pt x="78" y="96"/>
                </a:lnTo>
                <a:lnTo>
                  <a:pt x="77" y="96"/>
                </a:lnTo>
                <a:lnTo>
                  <a:pt x="76" y="96"/>
                </a:lnTo>
                <a:lnTo>
                  <a:pt x="75" y="98"/>
                </a:lnTo>
                <a:lnTo>
                  <a:pt x="71" y="99"/>
                </a:lnTo>
                <a:lnTo>
                  <a:pt x="68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8" y="106"/>
                </a:lnTo>
                <a:lnTo>
                  <a:pt x="39" y="105"/>
                </a:lnTo>
                <a:lnTo>
                  <a:pt x="33" y="103"/>
                </a:lnTo>
                <a:lnTo>
                  <a:pt x="29" y="98"/>
                </a:lnTo>
                <a:lnTo>
                  <a:pt x="25" y="91"/>
                </a:lnTo>
                <a:lnTo>
                  <a:pt x="23" y="85"/>
                </a:lnTo>
                <a:lnTo>
                  <a:pt x="22" y="77"/>
                </a:lnTo>
                <a:lnTo>
                  <a:pt x="20" y="70"/>
                </a:lnTo>
                <a:lnTo>
                  <a:pt x="20" y="61"/>
                </a:lnTo>
                <a:lnTo>
                  <a:pt x="20" y="51"/>
                </a:lnTo>
                <a:lnTo>
                  <a:pt x="22" y="42"/>
                </a:lnTo>
                <a:lnTo>
                  <a:pt x="24" y="35"/>
                </a:lnTo>
                <a:lnTo>
                  <a:pt x="27" y="28"/>
                </a:lnTo>
                <a:lnTo>
                  <a:pt x="30" y="23"/>
                </a:lnTo>
                <a:lnTo>
                  <a:pt x="35" y="19"/>
                </a:lnTo>
                <a:lnTo>
                  <a:pt x="43" y="17"/>
                </a:lnTo>
                <a:lnTo>
                  <a:pt x="51" y="17"/>
                </a:lnTo>
                <a:lnTo>
                  <a:pt x="56" y="17"/>
                </a:lnTo>
                <a:lnTo>
                  <a:pt x="61" y="18"/>
                </a:lnTo>
                <a:lnTo>
                  <a:pt x="65" y="21"/>
                </a:lnTo>
                <a:lnTo>
                  <a:pt x="68" y="22"/>
                </a:lnTo>
                <a:lnTo>
                  <a:pt x="71" y="24"/>
                </a:lnTo>
                <a:lnTo>
                  <a:pt x="73" y="27"/>
                </a:lnTo>
                <a:lnTo>
                  <a:pt x="75" y="28"/>
                </a:lnTo>
                <a:lnTo>
                  <a:pt x="76" y="28"/>
                </a:lnTo>
                <a:lnTo>
                  <a:pt x="77" y="28"/>
                </a:lnTo>
                <a:lnTo>
                  <a:pt x="77" y="27"/>
                </a:lnTo>
                <a:lnTo>
                  <a:pt x="83" y="17"/>
                </a:lnTo>
                <a:lnTo>
                  <a:pt x="83" y="16"/>
                </a:lnTo>
                <a:lnTo>
                  <a:pt x="82" y="13"/>
                </a:lnTo>
                <a:lnTo>
                  <a:pt x="81" y="12"/>
                </a:lnTo>
                <a:lnTo>
                  <a:pt x="77" y="9"/>
                </a:lnTo>
                <a:lnTo>
                  <a:pt x="72" y="7"/>
                </a:lnTo>
                <a:lnTo>
                  <a:pt x="67" y="4"/>
                </a:lnTo>
                <a:lnTo>
                  <a:pt x="61" y="2"/>
                </a:lnTo>
                <a:lnTo>
                  <a:pt x="56" y="0"/>
                </a:lnTo>
                <a:lnTo>
                  <a:pt x="49" y="0"/>
                </a:lnTo>
                <a:lnTo>
                  <a:pt x="38" y="2"/>
                </a:lnTo>
                <a:lnTo>
                  <a:pt x="29" y="4"/>
                </a:lnTo>
                <a:lnTo>
                  <a:pt x="20" y="11"/>
                </a:lnTo>
                <a:lnTo>
                  <a:pt x="14" y="18"/>
                </a:lnTo>
                <a:lnTo>
                  <a:pt x="8" y="27"/>
                </a:lnTo>
                <a:lnTo>
                  <a:pt x="4" y="38"/>
                </a:lnTo>
                <a:lnTo>
                  <a:pt x="1" y="51"/>
                </a:lnTo>
                <a:lnTo>
                  <a:pt x="0" y="65"/>
                </a:lnTo>
                <a:lnTo>
                  <a:pt x="1" y="77"/>
                </a:lnTo>
                <a:lnTo>
                  <a:pt x="4" y="89"/>
                </a:lnTo>
                <a:lnTo>
                  <a:pt x="8" y="99"/>
                </a:lnTo>
                <a:lnTo>
                  <a:pt x="13" y="106"/>
                </a:lnTo>
                <a:lnTo>
                  <a:pt x="19" y="113"/>
                </a:lnTo>
                <a:lnTo>
                  <a:pt x="27" y="118"/>
                </a:lnTo>
                <a:lnTo>
                  <a:pt x="35" y="122"/>
                </a:lnTo>
                <a:lnTo>
                  <a:pt x="46" y="122"/>
                </a:lnTo>
                <a:lnTo>
                  <a:pt x="52" y="122"/>
                </a:lnTo>
                <a:lnTo>
                  <a:pt x="59" y="120"/>
                </a:lnTo>
                <a:lnTo>
                  <a:pt x="66" y="119"/>
                </a:lnTo>
                <a:lnTo>
                  <a:pt x="71" y="117"/>
                </a:lnTo>
                <a:lnTo>
                  <a:pt x="76" y="115"/>
                </a:lnTo>
                <a:lnTo>
                  <a:pt x="80" y="113"/>
                </a:lnTo>
                <a:lnTo>
                  <a:pt x="82" y="112"/>
                </a:lnTo>
                <a:lnTo>
                  <a:pt x="83" y="110"/>
                </a:lnTo>
                <a:lnTo>
                  <a:pt x="83" y="109"/>
                </a:lnTo>
                <a:lnTo>
                  <a:pt x="83" y="108"/>
                </a:lnTo>
                <a:lnTo>
                  <a:pt x="82" y="108"/>
                </a:lnTo>
                <a:lnTo>
                  <a:pt x="78" y="9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8" name="Freeform 148"/>
          <p:cNvSpPr>
            <a:spLocks/>
          </p:cNvSpPr>
          <p:nvPr/>
        </p:nvSpPr>
        <p:spPr bwMode="auto">
          <a:xfrm>
            <a:off x="9015413" y="2066925"/>
            <a:ext cx="31750" cy="61913"/>
          </a:xfrm>
          <a:custGeom>
            <a:avLst/>
            <a:gdLst>
              <a:gd name="T0" fmla="*/ 2147483647 w 62"/>
              <a:gd name="T1" fmla="*/ 2147483647 h 119"/>
              <a:gd name="T2" fmla="*/ 2147483647 w 62"/>
              <a:gd name="T3" fmla="*/ 2147483647 h 119"/>
              <a:gd name="T4" fmla="*/ 2147483647 w 62"/>
              <a:gd name="T5" fmla="*/ 2147483647 h 119"/>
              <a:gd name="T6" fmla="*/ 2147483647 w 62"/>
              <a:gd name="T7" fmla="*/ 2147483647 h 119"/>
              <a:gd name="T8" fmla="*/ 2147483647 w 62"/>
              <a:gd name="T9" fmla="*/ 2147483647 h 119"/>
              <a:gd name="T10" fmla="*/ 2147483647 w 62"/>
              <a:gd name="T11" fmla="*/ 2147483647 h 119"/>
              <a:gd name="T12" fmla="*/ 2147483647 w 62"/>
              <a:gd name="T13" fmla="*/ 2147483647 h 119"/>
              <a:gd name="T14" fmla="*/ 2147483647 w 62"/>
              <a:gd name="T15" fmla="*/ 2147483647 h 119"/>
              <a:gd name="T16" fmla="*/ 2147483647 w 62"/>
              <a:gd name="T17" fmla="*/ 2147483647 h 119"/>
              <a:gd name="T18" fmla="*/ 2147483647 w 62"/>
              <a:gd name="T19" fmla="*/ 2147483647 h 119"/>
              <a:gd name="T20" fmla="*/ 2147483647 w 62"/>
              <a:gd name="T21" fmla="*/ 2147483647 h 119"/>
              <a:gd name="T22" fmla="*/ 2147483647 w 62"/>
              <a:gd name="T23" fmla="*/ 2147483647 h 119"/>
              <a:gd name="T24" fmla="*/ 2147483647 w 62"/>
              <a:gd name="T25" fmla="*/ 985847463 h 119"/>
              <a:gd name="T26" fmla="*/ 2147483647 w 62"/>
              <a:gd name="T27" fmla="*/ 704060589 h 119"/>
              <a:gd name="T28" fmla="*/ 2147483647 w 62"/>
              <a:gd name="T29" fmla="*/ 704060589 h 119"/>
              <a:gd name="T30" fmla="*/ 2147483647 w 62"/>
              <a:gd name="T31" fmla="*/ 563302684 h 119"/>
              <a:gd name="T32" fmla="*/ 2147483647 w 62"/>
              <a:gd name="T33" fmla="*/ 563302684 h 119"/>
              <a:gd name="T34" fmla="*/ 2147483647 w 62"/>
              <a:gd name="T35" fmla="*/ 422544779 h 119"/>
              <a:gd name="T36" fmla="*/ 2147483647 w 62"/>
              <a:gd name="T37" fmla="*/ 281786874 h 119"/>
              <a:gd name="T38" fmla="*/ 2147483647 w 62"/>
              <a:gd name="T39" fmla="*/ 0 h 119"/>
              <a:gd name="T40" fmla="*/ 2147483647 w 62"/>
              <a:gd name="T41" fmla="*/ 0 h 119"/>
              <a:gd name="T42" fmla="*/ 2147483647 w 62"/>
              <a:gd name="T43" fmla="*/ 422544779 h 119"/>
              <a:gd name="T44" fmla="*/ 2147483647 w 62"/>
              <a:gd name="T45" fmla="*/ 1126605367 h 119"/>
              <a:gd name="T46" fmla="*/ 2147483647 w 62"/>
              <a:gd name="T47" fmla="*/ 1971694925 h 119"/>
              <a:gd name="T48" fmla="*/ 2147483647 w 62"/>
              <a:gd name="T49" fmla="*/ 2147483647 h 119"/>
              <a:gd name="T50" fmla="*/ 2147483647 w 62"/>
              <a:gd name="T51" fmla="*/ 2147483647 h 119"/>
              <a:gd name="T52" fmla="*/ 2147483647 w 62"/>
              <a:gd name="T53" fmla="*/ 1126605367 h 119"/>
              <a:gd name="T54" fmla="*/ 2014289133 w 62"/>
              <a:gd name="T55" fmla="*/ 422544779 h 119"/>
              <a:gd name="T56" fmla="*/ 1611484052 w 62"/>
              <a:gd name="T57" fmla="*/ 0 h 119"/>
              <a:gd name="T58" fmla="*/ 1477215351 w 62"/>
              <a:gd name="T59" fmla="*/ 0 h 119"/>
              <a:gd name="T60" fmla="*/ 1477215351 w 62"/>
              <a:gd name="T61" fmla="*/ 0 h 119"/>
              <a:gd name="T62" fmla="*/ 1342947161 w 62"/>
              <a:gd name="T63" fmla="*/ 0 h 119"/>
              <a:gd name="T64" fmla="*/ 1342947161 w 62"/>
              <a:gd name="T65" fmla="*/ 281786874 h 119"/>
              <a:gd name="T66" fmla="*/ 134268702 w 62"/>
              <a:gd name="T67" fmla="*/ 985847463 h 119"/>
              <a:gd name="T68" fmla="*/ 0 w 62"/>
              <a:gd name="T69" fmla="*/ 1126605367 h 119"/>
              <a:gd name="T70" fmla="*/ 0 w 62"/>
              <a:gd name="T71" fmla="*/ 1126605367 h 119"/>
              <a:gd name="T72" fmla="*/ 0 w 62"/>
              <a:gd name="T73" fmla="*/ 1267363272 h 119"/>
              <a:gd name="T74" fmla="*/ 0 w 62"/>
              <a:gd name="T75" fmla="*/ 1267363272 h 119"/>
              <a:gd name="T76" fmla="*/ 0 w 62"/>
              <a:gd name="T77" fmla="*/ 1549150146 h 119"/>
              <a:gd name="T78" fmla="*/ 0 w 62"/>
              <a:gd name="T79" fmla="*/ 1689908051 h 119"/>
              <a:gd name="T80" fmla="*/ 134268702 w 62"/>
              <a:gd name="T81" fmla="*/ 1971694925 h 119"/>
              <a:gd name="T82" fmla="*/ 402805593 w 62"/>
              <a:gd name="T83" fmla="*/ 2147483647 h 119"/>
              <a:gd name="T84" fmla="*/ 671342484 w 62"/>
              <a:gd name="T85" fmla="*/ 2147483647 h 119"/>
              <a:gd name="T86" fmla="*/ 805872867 w 62"/>
              <a:gd name="T87" fmla="*/ 2147483647 h 119"/>
              <a:gd name="T88" fmla="*/ 805872867 w 62"/>
              <a:gd name="T89" fmla="*/ 2147483647 h 119"/>
              <a:gd name="T90" fmla="*/ 805872867 w 62"/>
              <a:gd name="T91" fmla="*/ 2147483647 h 119"/>
              <a:gd name="T92" fmla="*/ 805872867 w 62"/>
              <a:gd name="T93" fmla="*/ 2147483647 h 119"/>
              <a:gd name="T94" fmla="*/ 805872867 w 62"/>
              <a:gd name="T95" fmla="*/ 2147483647 h 119"/>
              <a:gd name="T96" fmla="*/ 940141569 w 62"/>
              <a:gd name="T97" fmla="*/ 2147483647 h 119"/>
              <a:gd name="T98" fmla="*/ 1074409758 w 62"/>
              <a:gd name="T99" fmla="*/ 2147483647 h 119"/>
              <a:gd name="T100" fmla="*/ 2147483647 w 62"/>
              <a:gd name="T101" fmla="*/ 2147483647 h 119"/>
              <a:gd name="T102" fmla="*/ 2147483647 w 62"/>
              <a:gd name="T103" fmla="*/ 2147483647 h 119"/>
              <a:gd name="T104" fmla="*/ 2147483647 w 62"/>
              <a:gd name="T105" fmla="*/ 2147483647 h 119"/>
              <a:gd name="T106" fmla="*/ 2147483647 w 62"/>
              <a:gd name="T107" fmla="*/ 2147483647 h 119"/>
              <a:gd name="T108" fmla="*/ 2147483647 w 62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2" h="119">
                <a:moveTo>
                  <a:pt x="24" y="37"/>
                </a:moveTo>
                <a:lnTo>
                  <a:pt x="26" y="35"/>
                </a:lnTo>
                <a:lnTo>
                  <a:pt x="29" y="31"/>
                </a:lnTo>
                <a:lnTo>
                  <a:pt x="31" y="28"/>
                </a:lnTo>
                <a:lnTo>
                  <a:pt x="34" y="26"/>
                </a:lnTo>
                <a:lnTo>
                  <a:pt x="38" y="22"/>
                </a:lnTo>
                <a:lnTo>
                  <a:pt x="40" y="21"/>
                </a:lnTo>
                <a:lnTo>
                  <a:pt x="44" y="18"/>
                </a:lnTo>
                <a:lnTo>
                  <a:pt x="46" y="18"/>
                </a:lnTo>
                <a:lnTo>
                  <a:pt x="48" y="18"/>
                </a:lnTo>
                <a:lnTo>
                  <a:pt x="50" y="18"/>
                </a:lnTo>
                <a:lnTo>
                  <a:pt x="51" y="19"/>
                </a:lnTo>
                <a:lnTo>
                  <a:pt x="53" y="19"/>
                </a:lnTo>
                <a:lnTo>
                  <a:pt x="54" y="19"/>
                </a:lnTo>
                <a:lnTo>
                  <a:pt x="54" y="21"/>
                </a:lnTo>
                <a:lnTo>
                  <a:pt x="55" y="21"/>
                </a:lnTo>
                <a:lnTo>
                  <a:pt x="55" y="19"/>
                </a:lnTo>
                <a:lnTo>
                  <a:pt x="56" y="19"/>
                </a:lnTo>
                <a:lnTo>
                  <a:pt x="56" y="18"/>
                </a:lnTo>
                <a:lnTo>
                  <a:pt x="62" y="7"/>
                </a:lnTo>
                <a:lnTo>
                  <a:pt x="62" y="5"/>
                </a:lnTo>
                <a:lnTo>
                  <a:pt x="62" y="4"/>
                </a:lnTo>
                <a:lnTo>
                  <a:pt x="62" y="3"/>
                </a:lnTo>
                <a:lnTo>
                  <a:pt x="60" y="3"/>
                </a:lnTo>
                <a:lnTo>
                  <a:pt x="60" y="2"/>
                </a:lnTo>
                <a:lnTo>
                  <a:pt x="58" y="2"/>
                </a:lnTo>
                <a:lnTo>
                  <a:pt x="56" y="0"/>
                </a:lnTo>
                <a:lnTo>
                  <a:pt x="54" y="0"/>
                </a:lnTo>
                <a:lnTo>
                  <a:pt x="53" y="0"/>
                </a:lnTo>
                <a:lnTo>
                  <a:pt x="50" y="0"/>
                </a:lnTo>
                <a:lnTo>
                  <a:pt x="45" y="0"/>
                </a:lnTo>
                <a:lnTo>
                  <a:pt x="40" y="3"/>
                </a:lnTo>
                <a:lnTo>
                  <a:pt x="36" y="5"/>
                </a:lnTo>
                <a:lnTo>
                  <a:pt x="32" y="8"/>
                </a:lnTo>
                <a:lnTo>
                  <a:pt x="30" y="11"/>
                </a:lnTo>
                <a:lnTo>
                  <a:pt x="26" y="14"/>
                </a:lnTo>
                <a:lnTo>
                  <a:pt x="24" y="18"/>
                </a:lnTo>
                <a:lnTo>
                  <a:pt x="21" y="21"/>
                </a:lnTo>
                <a:lnTo>
                  <a:pt x="21" y="18"/>
                </a:lnTo>
                <a:lnTo>
                  <a:pt x="20" y="16"/>
                </a:lnTo>
                <a:lnTo>
                  <a:pt x="19" y="12"/>
                </a:lnTo>
                <a:lnTo>
                  <a:pt x="19" y="8"/>
                </a:lnTo>
                <a:lnTo>
                  <a:pt x="16" y="5"/>
                </a:lnTo>
                <a:lnTo>
                  <a:pt x="15" y="3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10" y="2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1" y="13"/>
                </a:lnTo>
                <a:lnTo>
                  <a:pt x="1" y="14"/>
                </a:lnTo>
                <a:lnTo>
                  <a:pt x="2" y="16"/>
                </a:lnTo>
                <a:lnTo>
                  <a:pt x="3" y="18"/>
                </a:lnTo>
                <a:lnTo>
                  <a:pt x="3" y="21"/>
                </a:lnTo>
                <a:lnTo>
                  <a:pt x="5" y="23"/>
                </a:lnTo>
                <a:lnTo>
                  <a:pt x="5" y="26"/>
                </a:lnTo>
                <a:lnTo>
                  <a:pt x="6" y="27"/>
                </a:lnTo>
                <a:lnTo>
                  <a:pt x="6" y="29"/>
                </a:lnTo>
                <a:lnTo>
                  <a:pt x="6" y="32"/>
                </a:lnTo>
                <a:lnTo>
                  <a:pt x="6" y="33"/>
                </a:lnTo>
                <a:lnTo>
                  <a:pt x="6" y="115"/>
                </a:lnTo>
                <a:lnTo>
                  <a:pt x="6" y="117"/>
                </a:lnTo>
                <a:lnTo>
                  <a:pt x="6" y="118"/>
                </a:lnTo>
                <a:lnTo>
                  <a:pt x="7" y="118"/>
                </a:lnTo>
                <a:lnTo>
                  <a:pt x="7" y="119"/>
                </a:lnTo>
                <a:lnTo>
                  <a:pt x="8" y="119"/>
                </a:lnTo>
                <a:lnTo>
                  <a:pt x="21" y="119"/>
                </a:lnTo>
                <a:lnTo>
                  <a:pt x="22" y="119"/>
                </a:lnTo>
                <a:lnTo>
                  <a:pt x="22" y="118"/>
                </a:lnTo>
                <a:lnTo>
                  <a:pt x="24" y="118"/>
                </a:lnTo>
                <a:lnTo>
                  <a:pt x="24" y="117"/>
                </a:lnTo>
                <a:lnTo>
                  <a:pt x="24" y="115"/>
                </a:lnTo>
                <a:lnTo>
                  <a:pt x="24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9" name="Freeform 149"/>
          <p:cNvSpPr>
            <a:spLocks noEditPoints="1"/>
          </p:cNvSpPr>
          <p:nvPr/>
        </p:nvSpPr>
        <p:spPr bwMode="auto">
          <a:xfrm>
            <a:off x="9051925" y="2066925"/>
            <a:ext cx="49213" cy="63500"/>
          </a:xfrm>
          <a:custGeom>
            <a:avLst/>
            <a:gdLst>
              <a:gd name="T0" fmla="*/ 2147483647 w 95"/>
              <a:gd name="T1" fmla="*/ 2147483647 h 122"/>
              <a:gd name="T2" fmla="*/ 2147483647 w 95"/>
              <a:gd name="T3" fmla="*/ 2147483647 h 122"/>
              <a:gd name="T4" fmla="*/ 2147483647 w 95"/>
              <a:gd name="T5" fmla="*/ 1550969803 h 122"/>
              <a:gd name="T6" fmla="*/ 2147483647 w 95"/>
              <a:gd name="T7" fmla="*/ 422893344 h 122"/>
              <a:gd name="T8" fmla="*/ 2147483647 w 95"/>
              <a:gd name="T9" fmla="*/ 0 h 122"/>
              <a:gd name="T10" fmla="*/ 2147483647 w 95"/>
              <a:gd name="T11" fmla="*/ 0 h 122"/>
              <a:gd name="T12" fmla="*/ 2147483647 w 95"/>
              <a:gd name="T13" fmla="*/ 422893344 h 122"/>
              <a:gd name="T14" fmla="*/ 2147483647 w 95"/>
              <a:gd name="T15" fmla="*/ 1550969803 h 122"/>
              <a:gd name="T16" fmla="*/ 834052599 w 95"/>
              <a:gd name="T17" fmla="*/ 2147483647 h 122"/>
              <a:gd name="T18" fmla="*/ 0 w 95"/>
              <a:gd name="T19" fmla="*/ 2147483647 h 122"/>
              <a:gd name="T20" fmla="*/ 0 w 95"/>
              <a:gd name="T21" fmla="*/ 2147483647 h 122"/>
              <a:gd name="T22" fmla="*/ 834052599 w 95"/>
              <a:gd name="T23" fmla="*/ 2147483647 h 122"/>
              <a:gd name="T24" fmla="*/ 2147483647 w 95"/>
              <a:gd name="T25" fmla="*/ 2147483647 h 122"/>
              <a:gd name="T26" fmla="*/ 2147483647 w 95"/>
              <a:gd name="T27" fmla="*/ 2147483647 h 122"/>
              <a:gd name="T28" fmla="*/ 2147483647 w 95"/>
              <a:gd name="T29" fmla="*/ 2147483647 h 122"/>
              <a:gd name="T30" fmla="*/ 2147483647 w 95"/>
              <a:gd name="T31" fmla="*/ 2147483647 h 122"/>
              <a:gd name="T32" fmla="*/ 2147483647 w 95"/>
              <a:gd name="T33" fmla="*/ 2147483647 h 122"/>
              <a:gd name="T34" fmla="*/ 2147483647 w 95"/>
              <a:gd name="T35" fmla="*/ 2147483647 h 122"/>
              <a:gd name="T36" fmla="*/ 2147483647 w 95"/>
              <a:gd name="T37" fmla="*/ 2147483647 h 122"/>
              <a:gd name="T38" fmla="*/ 2147483647 w 95"/>
              <a:gd name="T39" fmla="*/ 2147483647 h 122"/>
              <a:gd name="T40" fmla="*/ 2147483647 w 95"/>
              <a:gd name="T41" fmla="*/ 2147483647 h 122"/>
              <a:gd name="T42" fmla="*/ 2147483647 w 95"/>
              <a:gd name="T43" fmla="*/ 2147483647 h 122"/>
              <a:gd name="T44" fmla="*/ 2147483647 w 95"/>
              <a:gd name="T45" fmla="*/ 2147483647 h 122"/>
              <a:gd name="T46" fmla="*/ 2147483647 w 95"/>
              <a:gd name="T47" fmla="*/ 2147483647 h 122"/>
              <a:gd name="T48" fmla="*/ 2147483647 w 95"/>
              <a:gd name="T49" fmla="*/ 2147483647 h 122"/>
              <a:gd name="T50" fmla="*/ 2147483647 w 95"/>
              <a:gd name="T51" fmla="*/ 2147483647 h 122"/>
              <a:gd name="T52" fmla="*/ 2147483647 w 95"/>
              <a:gd name="T53" fmla="*/ 2147483647 h 122"/>
              <a:gd name="T54" fmla="*/ 2147483647 w 95"/>
              <a:gd name="T55" fmla="*/ 2147483647 h 122"/>
              <a:gd name="T56" fmla="*/ 2147483647 w 95"/>
              <a:gd name="T57" fmla="*/ 2147483647 h 122"/>
              <a:gd name="T58" fmla="*/ 2147483647 w 95"/>
              <a:gd name="T59" fmla="*/ 2147483647 h 122"/>
              <a:gd name="T60" fmla="*/ 2147483647 w 95"/>
              <a:gd name="T61" fmla="*/ 2147483647 h 122"/>
              <a:gd name="T62" fmla="*/ 2147483647 w 95"/>
              <a:gd name="T63" fmla="*/ 2147483647 h 122"/>
              <a:gd name="T64" fmla="*/ 2147483647 w 95"/>
              <a:gd name="T65" fmla="*/ 2147483647 h 122"/>
              <a:gd name="T66" fmla="*/ 2147483647 w 95"/>
              <a:gd name="T67" fmla="*/ 2147483647 h 122"/>
              <a:gd name="T68" fmla="*/ 2147483647 w 95"/>
              <a:gd name="T69" fmla="*/ 2147483647 h 122"/>
              <a:gd name="T70" fmla="*/ 2147483647 w 95"/>
              <a:gd name="T71" fmla="*/ 2147483647 h 122"/>
              <a:gd name="T72" fmla="*/ 2147483647 w 95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2">
                <a:moveTo>
                  <a:pt x="95" y="61"/>
                </a:moveTo>
                <a:lnTo>
                  <a:pt x="95" y="48"/>
                </a:lnTo>
                <a:lnTo>
                  <a:pt x="92" y="37"/>
                </a:lnTo>
                <a:lnTo>
                  <a:pt x="90" y="27"/>
                </a:lnTo>
                <a:lnTo>
                  <a:pt x="85" y="18"/>
                </a:lnTo>
                <a:lnTo>
                  <a:pt x="78" y="11"/>
                </a:lnTo>
                <a:lnTo>
                  <a:pt x="70" y="5"/>
                </a:lnTo>
                <a:lnTo>
                  <a:pt x="66" y="3"/>
                </a:lnTo>
                <a:lnTo>
                  <a:pt x="59" y="2"/>
                </a:lnTo>
                <a:lnTo>
                  <a:pt x="54" y="0"/>
                </a:lnTo>
                <a:lnTo>
                  <a:pt x="48" y="0"/>
                </a:lnTo>
                <a:lnTo>
                  <a:pt x="42" y="0"/>
                </a:lnTo>
                <a:lnTo>
                  <a:pt x="37" y="2"/>
                </a:lnTo>
                <a:lnTo>
                  <a:pt x="32" y="3"/>
                </a:lnTo>
                <a:lnTo>
                  <a:pt x="27" y="5"/>
                </a:lnTo>
                <a:lnTo>
                  <a:pt x="18" y="11"/>
                </a:lnTo>
                <a:lnTo>
                  <a:pt x="11" y="18"/>
                </a:lnTo>
                <a:lnTo>
                  <a:pt x="6" y="28"/>
                </a:lnTo>
                <a:lnTo>
                  <a:pt x="3" y="38"/>
                </a:lnTo>
                <a:lnTo>
                  <a:pt x="0" y="50"/>
                </a:lnTo>
                <a:lnTo>
                  <a:pt x="0" y="62"/>
                </a:lnTo>
                <a:lnTo>
                  <a:pt x="0" y="74"/>
                </a:lnTo>
                <a:lnTo>
                  <a:pt x="3" y="86"/>
                </a:lnTo>
                <a:lnTo>
                  <a:pt x="6" y="96"/>
                </a:lnTo>
                <a:lnTo>
                  <a:pt x="11" y="105"/>
                </a:lnTo>
                <a:lnTo>
                  <a:pt x="18" y="112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7" y="122"/>
                </a:lnTo>
                <a:lnTo>
                  <a:pt x="53" y="122"/>
                </a:lnTo>
                <a:lnTo>
                  <a:pt x="58" y="120"/>
                </a:lnTo>
                <a:lnTo>
                  <a:pt x="63" y="119"/>
                </a:lnTo>
                <a:lnTo>
                  <a:pt x="68" y="118"/>
                </a:lnTo>
                <a:lnTo>
                  <a:pt x="77" y="112"/>
                </a:lnTo>
                <a:lnTo>
                  <a:pt x="83" y="104"/>
                </a:lnTo>
                <a:lnTo>
                  <a:pt x="88" y="95"/>
                </a:lnTo>
                <a:lnTo>
                  <a:pt x="92" y="84"/>
                </a:lnTo>
                <a:lnTo>
                  <a:pt x="95" y="72"/>
                </a:lnTo>
                <a:lnTo>
                  <a:pt x="95" y="61"/>
                </a:lnTo>
                <a:close/>
                <a:moveTo>
                  <a:pt x="48" y="108"/>
                </a:moveTo>
                <a:lnTo>
                  <a:pt x="40" y="106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3" y="86"/>
                </a:lnTo>
                <a:lnTo>
                  <a:pt x="20" y="79"/>
                </a:lnTo>
                <a:lnTo>
                  <a:pt x="20" y="70"/>
                </a:lnTo>
                <a:lnTo>
                  <a:pt x="19" y="60"/>
                </a:lnTo>
                <a:lnTo>
                  <a:pt x="20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6" y="16"/>
                </a:lnTo>
                <a:lnTo>
                  <a:pt x="61" y="19"/>
                </a:lnTo>
                <a:lnTo>
                  <a:pt x="66" y="23"/>
                </a:lnTo>
                <a:lnTo>
                  <a:pt x="70" y="29"/>
                </a:lnTo>
                <a:lnTo>
                  <a:pt x="72" y="36"/>
                </a:lnTo>
                <a:lnTo>
                  <a:pt x="75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5" y="79"/>
                </a:lnTo>
                <a:lnTo>
                  <a:pt x="72" y="88"/>
                </a:lnTo>
                <a:lnTo>
                  <a:pt x="70" y="94"/>
                </a:lnTo>
                <a:lnTo>
                  <a:pt x="66" y="100"/>
                </a:lnTo>
                <a:lnTo>
                  <a:pt x="61" y="104"/>
                </a:lnTo>
                <a:lnTo>
                  <a:pt x="56" y="106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0" name="Freeform 150"/>
          <p:cNvSpPr>
            <a:spLocks/>
          </p:cNvSpPr>
          <p:nvPr/>
        </p:nvSpPr>
        <p:spPr bwMode="auto">
          <a:xfrm>
            <a:off x="9174163" y="2036763"/>
            <a:ext cx="23812" cy="93662"/>
          </a:xfrm>
          <a:custGeom>
            <a:avLst/>
            <a:gdLst>
              <a:gd name="T0" fmla="*/ 2147483647 w 46"/>
              <a:gd name="T1" fmla="*/ 2147483647 h 177"/>
              <a:gd name="T2" fmla="*/ 2147483647 w 46"/>
              <a:gd name="T3" fmla="*/ 2147483647 h 177"/>
              <a:gd name="T4" fmla="*/ 2147483647 w 46"/>
              <a:gd name="T5" fmla="*/ 2147483647 h 177"/>
              <a:gd name="T6" fmla="*/ 2147483647 w 46"/>
              <a:gd name="T7" fmla="*/ 2147483647 h 177"/>
              <a:gd name="T8" fmla="*/ 2147483647 w 46"/>
              <a:gd name="T9" fmla="*/ 2147483647 h 177"/>
              <a:gd name="T10" fmla="*/ 2147483647 w 46"/>
              <a:gd name="T11" fmla="*/ 2147483647 h 177"/>
              <a:gd name="T12" fmla="*/ 2147483647 w 46"/>
              <a:gd name="T13" fmla="*/ 2147483647 h 177"/>
              <a:gd name="T14" fmla="*/ 2147483647 w 46"/>
              <a:gd name="T15" fmla="*/ 2147483647 h 177"/>
              <a:gd name="T16" fmla="*/ 2147483647 w 46"/>
              <a:gd name="T17" fmla="*/ 2147483647 h 177"/>
              <a:gd name="T18" fmla="*/ 2147483647 w 46"/>
              <a:gd name="T19" fmla="*/ 2147483647 h 177"/>
              <a:gd name="T20" fmla="*/ 2147483647 w 46"/>
              <a:gd name="T21" fmla="*/ 2147483647 h 177"/>
              <a:gd name="T22" fmla="*/ 2147483647 w 46"/>
              <a:gd name="T23" fmla="*/ 2147483647 h 177"/>
              <a:gd name="T24" fmla="*/ 2147483647 w 46"/>
              <a:gd name="T25" fmla="*/ 2147483647 h 177"/>
              <a:gd name="T26" fmla="*/ 2147483647 w 46"/>
              <a:gd name="T27" fmla="*/ 2147483647 h 177"/>
              <a:gd name="T28" fmla="*/ 2147483647 w 46"/>
              <a:gd name="T29" fmla="*/ 2147483647 h 177"/>
              <a:gd name="T30" fmla="*/ 2147483647 w 46"/>
              <a:gd name="T31" fmla="*/ 2147483647 h 177"/>
              <a:gd name="T32" fmla="*/ 2147483647 w 46"/>
              <a:gd name="T33" fmla="*/ 592790502 h 177"/>
              <a:gd name="T34" fmla="*/ 2147483647 w 46"/>
              <a:gd name="T35" fmla="*/ 296255023 h 177"/>
              <a:gd name="T36" fmla="*/ 2147483647 w 46"/>
              <a:gd name="T37" fmla="*/ 148127776 h 177"/>
              <a:gd name="T38" fmla="*/ 2147483647 w 46"/>
              <a:gd name="T39" fmla="*/ 0 h 177"/>
              <a:gd name="T40" fmla="*/ 2147483647 w 46"/>
              <a:gd name="T41" fmla="*/ 0 h 177"/>
              <a:gd name="T42" fmla="*/ 2147483647 w 46"/>
              <a:gd name="T43" fmla="*/ 0 h 177"/>
              <a:gd name="T44" fmla="*/ 2147483647 w 46"/>
              <a:gd name="T45" fmla="*/ 0 h 177"/>
              <a:gd name="T46" fmla="*/ 1941933307 w 46"/>
              <a:gd name="T47" fmla="*/ 0 h 177"/>
              <a:gd name="T48" fmla="*/ 1941933307 w 46"/>
              <a:gd name="T49" fmla="*/ 148127776 h 177"/>
              <a:gd name="T50" fmla="*/ 277342505 w 46"/>
              <a:gd name="T51" fmla="*/ 592790502 h 177"/>
              <a:gd name="T52" fmla="*/ 0 w 46"/>
              <a:gd name="T53" fmla="*/ 592790502 h 177"/>
              <a:gd name="T54" fmla="*/ 0 w 46"/>
              <a:gd name="T55" fmla="*/ 740918278 h 177"/>
              <a:gd name="T56" fmla="*/ 0 w 46"/>
              <a:gd name="T57" fmla="*/ 889045525 h 177"/>
              <a:gd name="T58" fmla="*/ 0 w 46"/>
              <a:gd name="T59" fmla="*/ 2147483647 h 177"/>
              <a:gd name="T60" fmla="*/ 0 w 46"/>
              <a:gd name="T61" fmla="*/ 2147483647 h 177"/>
              <a:gd name="T62" fmla="*/ 0 w 46"/>
              <a:gd name="T63" fmla="*/ 2147483647 h 177"/>
              <a:gd name="T64" fmla="*/ 277342505 w 46"/>
              <a:gd name="T65" fmla="*/ 2147483647 h 177"/>
              <a:gd name="T66" fmla="*/ 416147830 w 46"/>
              <a:gd name="T67" fmla="*/ 2147483647 h 177"/>
              <a:gd name="T68" fmla="*/ 971100466 w 46"/>
              <a:gd name="T69" fmla="*/ 2147483647 h 177"/>
              <a:gd name="T70" fmla="*/ 1664590801 w 46"/>
              <a:gd name="T71" fmla="*/ 2147483647 h 177"/>
              <a:gd name="T72" fmla="*/ 2147483647 w 46"/>
              <a:gd name="T73" fmla="*/ 2147483647 h 177"/>
              <a:gd name="T74" fmla="*/ 2147483647 w 46"/>
              <a:gd name="T75" fmla="*/ 2147483647 h 177"/>
              <a:gd name="T76" fmla="*/ 2147483647 w 46"/>
              <a:gd name="T77" fmla="*/ 2147483647 h 177"/>
              <a:gd name="T78" fmla="*/ 2147483647 w 46"/>
              <a:gd name="T79" fmla="*/ 2147483647 h 177"/>
              <a:gd name="T80" fmla="*/ 2147483647 w 46"/>
              <a:gd name="T81" fmla="*/ 2147483647 h 177"/>
              <a:gd name="T82" fmla="*/ 2147483647 w 46"/>
              <a:gd name="T83" fmla="*/ 2147483647 h 177"/>
              <a:gd name="T84" fmla="*/ 2147483647 w 46"/>
              <a:gd name="T85" fmla="*/ 2147483647 h 177"/>
              <a:gd name="T86" fmla="*/ 2147483647 w 46"/>
              <a:gd name="T87" fmla="*/ 2147483647 h 177"/>
              <a:gd name="T88" fmla="*/ 2147483647 w 46"/>
              <a:gd name="T89" fmla="*/ 2147483647 h 177"/>
              <a:gd name="T90" fmla="*/ 2147483647 w 46"/>
              <a:gd name="T91" fmla="*/ 2147483647 h 17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6" h="177">
                <a:moveTo>
                  <a:pt x="43" y="160"/>
                </a:moveTo>
                <a:lnTo>
                  <a:pt x="43" y="160"/>
                </a:lnTo>
                <a:lnTo>
                  <a:pt x="42" y="160"/>
                </a:lnTo>
                <a:lnTo>
                  <a:pt x="42" y="159"/>
                </a:lnTo>
                <a:lnTo>
                  <a:pt x="41" y="159"/>
                </a:lnTo>
                <a:lnTo>
                  <a:pt x="40" y="160"/>
                </a:lnTo>
                <a:lnTo>
                  <a:pt x="38" y="160"/>
                </a:lnTo>
                <a:lnTo>
                  <a:pt x="37" y="160"/>
                </a:lnTo>
                <a:lnTo>
                  <a:pt x="34" y="161"/>
                </a:lnTo>
                <a:lnTo>
                  <a:pt x="33" y="161"/>
                </a:lnTo>
                <a:lnTo>
                  <a:pt x="31" y="163"/>
                </a:lnTo>
                <a:lnTo>
                  <a:pt x="28" y="163"/>
                </a:lnTo>
                <a:lnTo>
                  <a:pt x="27" y="161"/>
                </a:lnTo>
                <a:lnTo>
                  <a:pt x="24" y="161"/>
                </a:lnTo>
                <a:lnTo>
                  <a:pt x="23" y="160"/>
                </a:lnTo>
                <a:lnTo>
                  <a:pt x="22" y="159"/>
                </a:lnTo>
                <a:lnTo>
                  <a:pt x="21" y="158"/>
                </a:lnTo>
                <a:lnTo>
                  <a:pt x="19" y="156"/>
                </a:lnTo>
                <a:lnTo>
                  <a:pt x="19" y="155"/>
                </a:lnTo>
                <a:lnTo>
                  <a:pt x="19" y="154"/>
                </a:lnTo>
                <a:lnTo>
                  <a:pt x="19" y="153"/>
                </a:lnTo>
                <a:lnTo>
                  <a:pt x="19" y="150"/>
                </a:lnTo>
                <a:lnTo>
                  <a:pt x="18" y="148"/>
                </a:lnTo>
                <a:lnTo>
                  <a:pt x="18" y="144"/>
                </a:lnTo>
                <a:lnTo>
                  <a:pt x="18" y="141"/>
                </a:lnTo>
                <a:lnTo>
                  <a:pt x="18" y="137"/>
                </a:lnTo>
                <a:lnTo>
                  <a:pt x="18" y="135"/>
                </a:lnTo>
                <a:lnTo>
                  <a:pt x="18" y="131"/>
                </a:lnTo>
                <a:lnTo>
                  <a:pt x="18" y="4"/>
                </a:lnTo>
                <a:lnTo>
                  <a:pt x="18" y="2"/>
                </a:lnTo>
                <a:lnTo>
                  <a:pt x="18" y="1"/>
                </a:lnTo>
                <a:lnTo>
                  <a:pt x="18" y="0"/>
                </a:lnTo>
                <a:lnTo>
                  <a:pt x="17" y="0"/>
                </a:lnTo>
                <a:lnTo>
                  <a:pt x="16" y="0"/>
                </a:lnTo>
                <a:lnTo>
                  <a:pt x="14" y="0"/>
                </a:lnTo>
                <a:lnTo>
                  <a:pt x="14" y="1"/>
                </a:lnTo>
                <a:lnTo>
                  <a:pt x="2" y="4"/>
                </a:lnTo>
                <a:lnTo>
                  <a:pt x="0" y="4"/>
                </a:lnTo>
                <a:lnTo>
                  <a:pt x="0" y="5"/>
                </a:lnTo>
                <a:lnTo>
                  <a:pt x="0" y="6"/>
                </a:lnTo>
                <a:lnTo>
                  <a:pt x="0" y="131"/>
                </a:lnTo>
                <a:lnTo>
                  <a:pt x="0" y="135"/>
                </a:lnTo>
                <a:lnTo>
                  <a:pt x="0" y="139"/>
                </a:lnTo>
                <a:lnTo>
                  <a:pt x="0" y="144"/>
                </a:lnTo>
                <a:lnTo>
                  <a:pt x="0" y="149"/>
                </a:lnTo>
                <a:lnTo>
                  <a:pt x="0" y="154"/>
                </a:lnTo>
                <a:lnTo>
                  <a:pt x="2" y="158"/>
                </a:lnTo>
                <a:lnTo>
                  <a:pt x="3" y="163"/>
                </a:lnTo>
                <a:lnTo>
                  <a:pt x="3" y="165"/>
                </a:lnTo>
                <a:lnTo>
                  <a:pt x="5" y="168"/>
                </a:lnTo>
                <a:lnTo>
                  <a:pt x="7" y="170"/>
                </a:lnTo>
                <a:lnTo>
                  <a:pt x="9" y="173"/>
                </a:lnTo>
                <a:lnTo>
                  <a:pt x="12" y="174"/>
                </a:lnTo>
                <a:lnTo>
                  <a:pt x="14" y="175"/>
                </a:lnTo>
                <a:lnTo>
                  <a:pt x="18" y="177"/>
                </a:lnTo>
                <a:lnTo>
                  <a:pt x="22" y="177"/>
                </a:lnTo>
                <a:lnTo>
                  <a:pt x="26" y="177"/>
                </a:lnTo>
                <a:lnTo>
                  <a:pt x="29" y="177"/>
                </a:lnTo>
                <a:lnTo>
                  <a:pt x="33" y="177"/>
                </a:lnTo>
                <a:lnTo>
                  <a:pt x="37" y="177"/>
                </a:lnTo>
                <a:lnTo>
                  <a:pt x="40" y="175"/>
                </a:lnTo>
                <a:lnTo>
                  <a:pt x="42" y="174"/>
                </a:lnTo>
                <a:lnTo>
                  <a:pt x="45" y="173"/>
                </a:lnTo>
                <a:lnTo>
                  <a:pt x="46" y="172"/>
                </a:lnTo>
                <a:lnTo>
                  <a:pt x="46" y="170"/>
                </a:lnTo>
                <a:lnTo>
                  <a:pt x="46" y="169"/>
                </a:lnTo>
                <a:lnTo>
                  <a:pt x="43" y="16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1" name="Freeform 151"/>
          <p:cNvSpPr>
            <a:spLocks noEditPoints="1"/>
          </p:cNvSpPr>
          <p:nvPr/>
        </p:nvSpPr>
        <p:spPr bwMode="auto">
          <a:xfrm>
            <a:off x="9202738" y="2066925"/>
            <a:ext cx="49212" cy="63500"/>
          </a:xfrm>
          <a:custGeom>
            <a:avLst/>
            <a:gdLst>
              <a:gd name="T0" fmla="*/ 2147483647 w 91"/>
              <a:gd name="T1" fmla="*/ 2147483647 h 122"/>
              <a:gd name="T2" fmla="*/ 2147483647 w 91"/>
              <a:gd name="T3" fmla="*/ 2147483647 h 122"/>
              <a:gd name="T4" fmla="*/ 2147483647 w 91"/>
              <a:gd name="T5" fmla="*/ 2147483647 h 122"/>
              <a:gd name="T6" fmla="*/ 2147483647 w 91"/>
              <a:gd name="T7" fmla="*/ 2147483647 h 122"/>
              <a:gd name="T8" fmla="*/ 2147483647 w 91"/>
              <a:gd name="T9" fmla="*/ 2147483647 h 122"/>
              <a:gd name="T10" fmla="*/ 2147483647 w 91"/>
              <a:gd name="T11" fmla="*/ 2147483647 h 122"/>
              <a:gd name="T12" fmla="*/ 2147483647 w 91"/>
              <a:gd name="T13" fmla="*/ 2147483647 h 122"/>
              <a:gd name="T14" fmla="*/ 2147483647 w 91"/>
              <a:gd name="T15" fmla="*/ 2147483647 h 122"/>
              <a:gd name="T16" fmla="*/ 2147483647 w 91"/>
              <a:gd name="T17" fmla="*/ 2147483647 h 122"/>
              <a:gd name="T18" fmla="*/ 2147483647 w 91"/>
              <a:gd name="T19" fmla="*/ 2147483647 h 122"/>
              <a:gd name="T20" fmla="*/ 2147483647 w 91"/>
              <a:gd name="T21" fmla="*/ 2147483647 h 122"/>
              <a:gd name="T22" fmla="*/ 2147483647 w 91"/>
              <a:gd name="T23" fmla="*/ 2147483647 h 122"/>
              <a:gd name="T24" fmla="*/ 2147483647 w 91"/>
              <a:gd name="T25" fmla="*/ 2147483647 h 122"/>
              <a:gd name="T26" fmla="*/ 2147483647 w 91"/>
              <a:gd name="T27" fmla="*/ 2147483647 h 122"/>
              <a:gd name="T28" fmla="*/ 2147483647 w 91"/>
              <a:gd name="T29" fmla="*/ 2147483647 h 122"/>
              <a:gd name="T30" fmla="*/ 2147483647 w 91"/>
              <a:gd name="T31" fmla="*/ 2147483647 h 122"/>
              <a:gd name="T32" fmla="*/ 2147483647 w 91"/>
              <a:gd name="T33" fmla="*/ 2147483647 h 122"/>
              <a:gd name="T34" fmla="*/ 2147483647 w 91"/>
              <a:gd name="T35" fmla="*/ 2147483647 h 122"/>
              <a:gd name="T36" fmla="*/ 2147483647 w 91"/>
              <a:gd name="T37" fmla="*/ 2147483647 h 122"/>
              <a:gd name="T38" fmla="*/ 2147483647 w 91"/>
              <a:gd name="T39" fmla="*/ 2147483647 h 122"/>
              <a:gd name="T40" fmla="*/ 2147483647 w 91"/>
              <a:gd name="T41" fmla="*/ 2147483647 h 122"/>
              <a:gd name="T42" fmla="*/ 2147483647 w 91"/>
              <a:gd name="T43" fmla="*/ 2147483647 h 122"/>
              <a:gd name="T44" fmla="*/ 2147483647 w 91"/>
              <a:gd name="T45" fmla="*/ 2147483647 h 122"/>
              <a:gd name="T46" fmla="*/ 2147483647 w 91"/>
              <a:gd name="T47" fmla="*/ 2147483647 h 122"/>
              <a:gd name="T48" fmla="*/ 2147483647 w 91"/>
              <a:gd name="T49" fmla="*/ 2147483647 h 122"/>
              <a:gd name="T50" fmla="*/ 2147483647 w 91"/>
              <a:gd name="T51" fmla="*/ 2147483647 h 122"/>
              <a:gd name="T52" fmla="*/ 2147483647 w 91"/>
              <a:gd name="T53" fmla="*/ 2147483647 h 122"/>
              <a:gd name="T54" fmla="*/ 2147483647 w 91"/>
              <a:gd name="T55" fmla="*/ 2147483647 h 122"/>
              <a:gd name="T56" fmla="*/ 2147483647 w 91"/>
              <a:gd name="T57" fmla="*/ 1832988918 h 122"/>
              <a:gd name="T58" fmla="*/ 2147483647 w 91"/>
              <a:gd name="T59" fmla="*/ 986931574 h 122"/>
              <a:gd name="T60" fmla="*/ 2147483647 w 91"/>
              <a:gd name="T61" fmla="*/ 282019115 h 122"/>
              <a:gd name="T62" fmla="*/ 2147483647 w 91"/>
              <a:gd name="T63" fmla="*/ 0 h 122"/>
              <a:gd name="T64" fmla="*/ 2147483647 w 91"/>
              <a:gd name="T65" fmla="*/ 704912459 h 122"/>
              <a:gd name="T66" fmla="*/ 1897741265 w 91"/>
              <a:gd name="T67" fmla="*/ 2147483647 h 122"/>
              <a:gd name="T68" fmla="*/ 316436405 w 91"/>
              <a:gd name="T69" fmla="*/ 2147483647 h 122"/>
              <a:gd name="T70" fmla="*/ 0 w 91"/>
              <a:gd name="T71" fmla="*/ 2147483647 h 122"/>
              <a:gd name="T72" fmla="*/ 316436405 w 91"/>
              <a:gd name="T73" fmla="*/ 2147483647 h 122"/>
              <a:gd name="T74" fmla="*/ 1897741265 w 91"/>
              <a:gd name="T75" fmla="*/ 2147483647 h 122"/>
              <a:gd name="T76" fmla="*/ 2147483647 w 91"/>
              <a:gd name="T77" fmla="*/ 2147483647 h 122"/>
              <a:gd name="T78" fmla="*/ 2147483647 w 91"/>
              <a:gd name="T79" fmla="*/ 2147483647 h 122"/>
              <a:gd name="T80" fmla="*/ 2147483647 w 91"/>
              <a:gd name="T81" fmla="*/ 2147483647 h 122"/>
              <a:gd name="T82" fmla="*/ 2147483647 w 91"/>
              <a:gd name="T83" fmla="*/ 2147483647 h 122"/>
              <a:gd name="T84" fmla="*/ 2147483647 w 91"/>
              <a:gd name="T85" fmla="*/ 2147483647 h 122"/>
              <a:gd name="T86" fmla="*/ 2147483647 w 91"/>
              <a:gd name="T87" fmla="*/ 2147483647 h 122"/>
              <a:gd name="T88" fmla="*/ 2147483647 w 91"/>
              <a:gd name="T89" fmla="*/ 2147483647 h 122"/>
              <a:gd name="T90" fmla="*/ 2147483647 w 91"/>
              <a:gd name="T91" fmla="*/ 2147483647 h 122"/>
              <a:gd name="T92" fmla="*/ 2147483647 w 91"/>
              <a:gd name="T93" fmla="*/ 2147483647 h 122"/>
              <a:gd name="T94" fmla="*/ 2147483647 w 91"/>
              <a:gd name="T95" fmla="*/ 2147483647 h 12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1" h="122">
                <a:moveTo>
                  <a:pt x="19" y="50"/>
                </a:moveTo>
                <a:lnTo>
                  <a:pt x="20" y="46"/>
                </a:lnTo>
                <a:lnTo>
                  <a:pt x="20" y="40"/>
                </a:lnTo>
                <a:lnTo>
                  <a:pt x="21" y="33"/>
                </a:lnTo>
                <a:lnTo>
                  <a:pt x="24" y="28"/>
                </a:lnTo>
                <a:lnTo>
                  <a:pt x="27" y="23"/>
                </a:lnTo>
                <a:lnTo>
                  <a:pt x="32" y="19"/>
                </a:lnTo>
                <a:lnTo>
                  <a:pt x="39" y="16"/>
                </a:lnTo>
                <a:lnTo>
                  <a:pt x="46" y="16"/>
                </a:lnTo>
                <a:lnTo>
                  <a:pt x="53" y="16"/>
                </a:lnTo>
                <a:lnTo>
                  <a:pt x="59" y="19"/>
                </a:lnTo>
                <a:lnTo>
                  <a:pt x="63" y="23"/>
                </a:lnTo>
                <a:lnTo>
                  <a:pt x="67" y="28"/>
                </a:lnTo>
                <a:lnTo>
                  <a:pt x="68" y="33"/>
                </a:lnTo>
                <a:lnTo>
                  <a:pt x="70" y="40"/>
                </a:lnTo>
                <a:lnTo>
                  <a:pt x="70" y="45"/>
                </a:lnTo>
                <a:lnTo>
                  <a:pt x="70" y="50"/>
                </a:lnTo>
                <a:lnTo>
                  <a:pt x="19" y="50"/>
                </a:lnTo>
                <a:close/>
                <a:moveTo>
                  <a:pt x="83" y="98"/>
                </a:moveTo>
                <a:lnTo>
                  <a:pt x="83" y="98"/>
                </a:lnTo>
                <a:lnTo>
                  <a:pt x="83" y="96"/>
                </a:lnTo>
                <a:lnTo>
                  <a:pt x="82" y="96"/>
                </a:lnTo>
                <a:lnTo>
                  <a:pt x="80" y="96"/>
                </a:lnTo>
                <a:lnTo>
                  <a:pt x="79" y="98"/>
                </a:lnTo>
                <a:lnTo>
                  <a:pt x="75" y="99"/>
                </a:lnTo>
                <a:lnTo>
                  <a:pt x="72" y="101"/>
                </a:lnTo>
                <a:lnTo>
                  <a:pt x="68" y="103"/>
                </a:lnTo>
                <a:lnTo>
                  <a:pt x="63" y="104"/>
                </a:lnTo>
                <a:lnTo>
                  <a:pt x="58" y="105"/>
                </a:lnTo>
                <a:lnTo>
                  <a:pt x="53" y="106"/>
                </a:lnTo>
                <a:lnTo>
                  <a:pt x="43" y="105"/>
                </a:lnTo>
                <a:lnTo>
                  <a:pt x="35" y="101"/>
                </a:lnTo>
                <a:lnTo>
                  <a:pt x="30" y="96"/>
                </a:lnTo>
                <a:lnTo>
                  <a:pt x="25" y="91"/>
                </a:lnTo>
                <a:lnTo>
                  <a:pt x="22" y="85"/>
                </a:lnTo>
                <a:lnTo>
                  <a:pt x="20" y="77"/>
                </a:lnTo>
                <a:lnTo>
                  <a:pt x="20" y="71"/>
                </a:lnTo>
                <a:lnTo>
                  <a:pt x="19" y="65"/>
                </a:lnTo>
                <a:lnTo>
                  <a:pt x="88" y="65"/>
                </a:lnTo>
                <a:lnTo>
                  <a:pt x="89" y="65"/>
                </a:lnTo>
                <a:lnTo>
                  <a:pt x="91" y="64"/>
                </a:lnTo>
                <a:lnTo>
                  <a:pt x="91" y="62"/>
                </a:lnTo>
                <a:lnTo>
                  <a:pt x="91" y="61"/>
                </a:lnTo>
                <a:lnTo>
                  <a:pt x="91" y="60"/>
                </a:lnTo>
                <a:lnTo>
                  <a:pt x="91" y="51"/>
                </a:lnTo>
                <a:lnTo>
                  <a:pt x="89" y="42"/>
                </a:lnTo>
                <a:lnTo>
                  <a:pt x="87" y="32"/>
                </a:lnTo>
                <a:lnTo>
                  <a:pt x="84" y="22"/>
                </a:lnTo>
                <a:lnTo>
                  <a:pt x="82" y="18"/>
                </a:lnTo>
                <a:lnTo>
                  <a:pt x="78" y="13"/>
                </a:lnTo>
                <a:lnTo>
                  <a:pt x="74" y="11"/>
                </a:lnTo>
                <a:lnTo>
                  <a:pt x="70" y="7"/>
                </a:lnTo>
                <a:lnTo>
                  <a:pt x="65" y="4"/>
                </a:lnTo>
                <a:lnTo>
                  <a:pt x="60" y="2"/>
                </a:lnTo>
                <a:lnTo>
                  <a:pt x="54" y="0"/>
                </a:lnTo>
                <a:lnTo>
                  <a:pt x="46" y="0"/>
                </a:lnTo>
                <a:lnTo>
                  <a:pt x="36" y="2"/>
                </a:lnTo>
                <a:lnTo>
                  <a:pt x="27" y="5"/>
                </a:lnTo>
                <a:lnTo>
                  <a:pt x="19" y="11"/>
                </a:lnTo>
                <a:lnTo>
                  <a:pt x="12" y="18"/>
                </a:lnTo>
                <a:lnTo>
                  <a:pt x="6" y="27"/>
                </a:lnTo>
                <a:lnTo>
                  <a:pt x="2" y="37"/>
                </a:lnTo>
                <a:lnTo>
                  <a:pt x="0" y="48"/>
                </a:lnTo>
                <a:lnTo>
                  <a:pt x="0" y="61"/>
                </a:lnTo>
                <a:lnTo>
                  <a:pt x="0" y="75"/>
                </a:lnTo>
                <a:lnTo>
                  <a:pt x="2" y="86"/>
                </a:lnTo>
                <a:lnTo>
                  <a:pt x="7" y="96"/>
                </a:lnTo>
                <a:lnTo>
                  <a:pt x="12" y="105"/>
                </a:lnTo>
                <a:lnTo>
                  <a:pt x="20" y="113"/>
                </a:lnTo>
                <a:lnTo>
                  <a:pt x="29" y="118"/>
                </a:lnTo>
                <a:lnTo>
                  <a:pt x="39" y="122"/>
                </a:lnTo>
                <a:lnTo>
                  <a:pt x="50" y="122"/>
                </a:lnTo>
                <a:lnTo>
                  <a:pt x="56" y="122"/>
                </a:lnTo>
                <a:lnTo>
                  <a:pt x="63" y="120"/>
                </a:lnTo>
                <a:lnTo>
                  <a:pt x="70" y="119"/>
                </a:lnTo>
                <a:lnTo>
                  <a:pt x="75" y="117"/>
                </a:lnTo>
                <a:lnTo>
                  <a:pt x="80" y="115"/>
                </a:lnTo>
                <a:lnTo>
                  <a:pt x="84" y="113"/>
                </a:lnTo>
                <a:lnTo>
                  <a:pt x="87" y="112"/>
                </a:lnTo>
                <a:lnTo>
                  <a:pt x="88" y="110"/>
                </a:lnTo>
                <a:lnTo>
                  <a:pt x="88" y="109"/>
                </a:lnTo>
                <a:lnTo>
                  <a:pt x="87" y="108"/>
                </a:lnTo>
                <a:lnTo>
                  <a:pt x="83" y="9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2" name="Freeform 152"/>
          <p:cNvSpPr>
            <a:spLocks/>
          </p:cNvSpPr>
          <p:nvPr/>
        </p:nvSpPr>
        <p:spPr bwMode="auto">
          <a:xfrm>
            <a:off x="9263063" y="2066925"/>
            <a:ext cx="44450" cy="63500"/>
          </a:xfrm>
          <a:custGeom>
            <a:avLst/>
            <a:gdLst>
              <a:gd name="T0" fmla="*/ 2147483647 w 84"/>
              <a:gd name="T1" fmla="*/ 2147483647 h 122"/>
              <a:gd name="T2" fmla="*/ 2147483647 w 84"/>
              <a:gd name="T3" fmla="*/ 2147483647 h 122"/>
              <a:gd name="T4" fmla="*/ 2147483647 w 84"/>
              <a:gd name="T5" fmla="*/ 2147483647 h 122"/>
              <a:gd name="T6" fmla="*/ 2147483647 w 84"/>
              <a:gd name="T7" fmla="*/ 2147483647 h 122"/>
              <a:gd name="T8" fmla="*/ 2147483647 w 84"/>
              <a:gd name="T9" fmla="*/ 2147483647 h 122"/>
              <a:gd name="T10" fmla="*/ 2147483647 w 84"/>
              <a:gd name="T11" fmla="*/ 2147483647 h 122"/>
              <a:gd name="T12" fmla="*/ 2147483647 w 84"/>
              <a:gd name="T13" fmla="*/ 2147483647 h 122"/>
              <a:gd name="T14" fmla="*/ 2147483647 w 84"/>
              <a:gd name="T15" fmla="*/ 2147483647 h 122"/>
              <a:gd name="T16" fmla="*/ 2147483647 w 84"/>
              <a:gd name="T17" fmla="*/ 2147483647 h 122"/>
              <a:gd name="T18" fmla="*/ 2147483647 w 84"/>
              <a:gd name="T19" fmla="*/ 2147483647 h 122"/>
              <a:gd name="T20" fmla="*/ 2147483647 w 84"/>
              <a:gd name="T21" fmla="*/ 2147483647 h 122"/>
              <a:gd name="T22" fmla="*/ 2147483647 w 84"/>
              <a:gd name="T23" fmla="*/ 2147483647 h 122"/>
              <a:gd name="T24" fmla="*/ 2147483647 w 84"/>
              <a:gd name="T25" fmla="*/ 2147483647 h 122"/>
              <a:gd name="T26" fmla="*/ 2147483647 w 84"/>
              <a:gd name="T27" fmla="*/ 2147483647 h 122"/>
              <a:gd name="T28" fmla="*/ 2147483647 w 84"/>
              <a:gd name="T29" fmla="*/ 2147483647 h 122"/>
              <a:gd name="T30" fmla="*/ 2147483647 w 84"/>
              <a:gd name="T31" fmla="*/ 2147483647 h 122"/>
              <a:gd name="T32" fmla="*/ 2147483647 w 84"/>
              <a:gd name="T33" fmla="*/ 2147483647 h 122"/>
              <a:gd name="T34" fmla="*/ 2147483647 w 84"/>
              <a:gd name="T35" fmla="*/ 2147483647 h 122"/>
              <a:gd name="T36" fmla="*/ 2147483647 w 84"/>
              <a:gd name="T37" fmla="*/ 2147483647 h 122"/>
              <a:gd name="T38" fmla="*/ 2147483647 w 84"/>
              <a:gd name="T39" fmla="*/ 2147483647 h 122"/>
              <a:gd name="T40" fmla="*/ 2147483647 w 84"/>
              <a:gd name="T41" fmla="*/ 2147483647 h 122"/>
              <a:gd name="T42" fmla="*/ 2147483647 w 84"/>
              <a:gd name="T43" fmla="*/ 2147483647 h 122"/>
              <a:gd name="T44" fmla="*/ 2147483647 w 84"/>
              <a:gd name="T45" fmla="*/ 2147483647 h 122"/>
              <a:gd name="T46" fmla="*/ 2147483647 w 84"/>
              <a:gd name="T47" fmla="*/ 2147483647 h 122"/>
              <a:gd name="T48" fmla="*/ 2147483647 w 84"/>
              <a:gd name="T49" fmla="*/ 2147483647 h 122"/>
              <a:gd name="T50" fmla="*/ 2147483647 w 84"/>
              <a:gd name="T51" fmla="*/ 2147483647 h 122"/>
              <a:gd name="T52" fmla="*/ 2147483647 w 84"/>
              <a:gd name="T53" fmla="*/ 2147483647 h 122"/>
              <a:gd name="T54" fmla="*/ 2147483647 w 84"/>
              <a:gd name="T55" fmla="*/ 2147483647 h 122"/>
              <a:gd name="T56" fmla="*/ 2147483647 w 84"/>
              <a:gd name="T57" fmla="*/ 2147483647 h 122"/>
              <a:gd name="T58" fmla="*/ 2147483647 w 84"/>
              <a:gd name="T59" fmla="*/ 1692114689 h 122"/>
              <a:gd name="T60" fmla="*/ 2147483647 w 84"/>
              <a:gd name="T61" fmla="*/ 986931574 h 122"/>
              <a:gd name="T62" fmla="*/ 2147483647 w 84"/>
              <a:gd name="T63" fmla="*/ 282019115 h 122"/>
              <a:gd name="T64" fmla="*/ 2147483647 w 84"/>
              <a:gd name="T65" fmla="*/ 0 h 122"/>
              <a:gd name="T66" fmla="*/ 2147483647 w 84"/>
              <a:gd name="T67" fmla="*/ 564038230 h 122"/>
              <a:gd name="T68" fmla="*/ 2074368787 w 84"/>
              <a:gd name="T69" fmla="*/ 2147483647 h 122"/>
              <a:gd name="T70" fmla="*/ 592796842 w 84"/>
              <a:gd name="T71" fmla="*/ 2147483647 h 122"/>
              <a:gd name="T72" fmla="*/ 0 w 84"/>
              <a:gd name="T73" fmla="*/ 2147483647 h 122"/>
              <a:gd name="T74" fmla="*/ 592796842 w 84"/>
              <a:gd name="T75" fmla="*/ 2147483647 h 122"/>
              <a:gd name="T76" fmla="*/ 1926239162 w 84"/>
              <a:gd name="T77" fmla="*/ 2147483647 h 122"/>
              <a:gd name="T78" fmla="*/ 2147483647 w 84"/>
              <a:gd name="T79" fmla="*/ 2147483647 h 122"/>
              <a:gd name="T80" fmla="*/ 2147483647 w 84"/>
              <a:gd name="T81" fmla="*/ 2147483647 h 122"/>
              <a:gd name="T82" fmla="*/ 2147483647 w 84"/>
              <a:gd name="T83" fmla="*/ 2147483647 h 122"/>
              <a:gd name="T84" fmla="*/ 2147483647 w 84"/>
              <a:gd name="T85" fmla="*/ 2147483647 h 122"/>
              <a:gd name="T86" fmla="*/ 2147483647 w 84"/>
              <a:gd name="T87" fmla="*/ 2147483647 h 122"/>
              <a:gd name="T88" fmla="*/ 2147483647 w 84"/>
              <a:gd name="T89" fmla="*/ 2147483647 h 122"/>
              <a:gd name="T90" fmla="*/ 2147483647 w 84"/>
              <a:gd name="T91" fmla="*/ 2147483647 h 122"/>
              <a:gd name="T92" fmla="*/ 2147483647 w 84"/>
              <a:gd name="T93" fmla="*/ 2147483647 h 122"/>
              <a:gd name="T94" fmla="*/ 2147483647 w 84"/>
              <a:gd name="T95" fmla="*/ 2147483647 h 122"/>
              <a:gd name="T96" fmla="*/ 2147483647 w 84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4" h="122">
                <a:moveTo>
                  <a:pt x="79" y="98"/>
                </a:moveTo>
                <a:lnTo>
                  <a:pt x="79" y="98"/>
                </a:lnTo>
                <a:lnTo>
                  <a:pt x="79" y="96"/>
                </a:lnTo>
                <a:lnTo>
                  <a:pt x="77" y="96"/>
                </a:lnTo>
                <a:lnTo>
                  <a:pt x="76" y="96"/>
                </a:lnTo>
                <a:lnTo>
                  <a:pt x="75" y="98"/>
                </a:lnTo>
                <a:lnTo>
                  <a:pt x="71" y="99"/>
                </a:lnTo>
                <a:lnTo>
                  <a:pt x="68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8" y="106"/>
                </a:lnTo>
                <a:lnTo>
                  <a:pt x="39" y="105"/>
                </a:lnTo>
                <a:lnTo>
                  <a:pt x="33" y="103"/>
                </a:lnTo>
                <a:lnTo>
                  <a:pt x="29" y="98"/>
                </a:lnTo>
                <a:lnTo>
                  <a:pt x="26" y="91"/>
                </a:lnTo>
                <a:lnTo>
                  <a:pt x="23" y="85"/>
                </a:lnTo>
                <a:lnTo>
                  <a:pt x="22" y="77"/>
                </a:lnTo>
                <a:lnTo>
                  <a:pt x="20" y="70"/>
                </a:lnTo>
                <a:lnTo>
                  <a:pt x="20" y="61"/>
                </a:lnTo>
                <a:lnTo>
                  <a:pt x="20" y="51"/>
                </a:lnTo>
                <a:lnTo>
                  <a:pt x="22" y="42"/>
                </a:lnTo>
                <a:lnTo>
                  <a:pt x="24" y="35"/>
                </a:lnTo>
                <a:lnTo>
                  <a:pt x="27" y="28"/>
                </a:lnTo>
                <a:lnTo>
                  <a:pt x="31" y="23"/>
                </a:lnTo>
                <a:lnTo>
                  <a:pt x="36" y="19"/>
                </a:lnTo>
                <a:lnTo>
                  <a:pt x="43" y="17"/>
                </a:lnTo>
                <a:lnTo>
                  <a:pt x="51" y="17"/>
                </a:lnTo>
                <a:lnTo>
                  <a:pt x="56" y="17"/>
                </a:lnTo>
                <a:lnTo>
                  <a:pt x="61" y="18"/>
                </a:lnTo>
                <a:lnTo>
                  <a:pt x="65" y="21"/>
                </a:lnTo>
                <a:lnTo>
                  <a:pt x="68" y="22"/>
                </a:lnTo>
                <a:lnTo>
                  <a:pt x="71" y="24"/>
                </a:lnTo>
                <a:lnTo>
                  <a:pt x="74" y="27"/>
                </a:lnTo>
                <a:lnTo>
                  <a:pt x="75" y="28"/>
                </a:lnTo>
                <a:lnTo>
                  <a:pt x="76" y="28"/>
                </a:lnTo>
                <a:lnTo>
                  <a:pt x="77" y="28"/>
                </a:lnTo>
                <a:lnTo>
                  <a:pt x="77" y="27"/>
                </a:lnTo>
                <a:lnTo>
                  <a:pt x="84" y="17"/>
                </a:lnTo>
                <a:lnTo>
                  <a:pt x="84" y="16"/>
                </a:lnTo>
                <a:lnTo>
                  <a:pt x="84" y="13"/>
                </a:lnTo>
                <a:lnTo>
                  <a:pt x="81" y="12"/>
                </a:lnTo>
                <a:lnTo>
                  <a:pt x="77" y="9"/>
                </a:lnTo>
                <a:lnTo>
                  <a:pt x="72" y="7"/>
                </a:lnTo>
                <a:lnTo>
                  <a:pt x="67" y="4"/>
                </a:lnTo>
                <a:lnTo>
                  <a:pt x="61" y="2"/>
                </a:lnTo>
                <a:lnTo>
                  <a:pt x="56" y="0"/>
                </a:lnTo>
                <a:lnTo>
                  <a:pt x="50" y="0"/>
                </a:lnTo>
                <a:lnTo>
                  <a:pt x="38" y="2"/>
                </a:lnTo>
                <a:lnTo>
                  <a:pt x="29" y="4"/>
                </a:lnTo>
                <a:lnTo>
                  <a:pt x="20" y="11"/>
                </a:lnTo>
                <a:lnTo>
                  <a:pt x="14" y="18"/>
                </a:lnTo>
                <a:lnTo>
                  <a:pt x="8" y="27"/>
                </a:lnTo>
                <a:lnTo>
                  <a:pt x="4" y="38"/>
                </a:lnTo>
                <a:lnTo>
                  <a:pt x="2" y="51"/>
                </a:lnTo>
                <a:lnTo>
                  <a:pt x="0" y="65"/>
                </a:lnTo>
                <a:lnTo>
                  <a:pt x="2" y="77"/>
                </a:lnTo>
                <a:lnTo>
                  <a:pt x="4" y="89"/>
                </a:lnTo>
                <a:lnTo>
                  <a:pt x="8" y="99"/>
                </a:lnTo>
                <a:lnTo>
                  <a:pt x="13" y="106"/>
                </a:lnTo>
                <a:lnTo>
                  <a:pt x="19" y="113"/>
                </a:lnTo>
                <a:lnTo>
                  <a:pt x="27" y="118"/>
                </a:lnTo>
                <a:lnTo>
                  <a:pt x="36" y="122"/>
                </a:lnTo>
                <a:lnTo>
                  <a:pt x="46" y="122"/>
                </a:lnTo>
                <a:lnTo>
                  <a:pt x="52" y="122"/>
                </a:lnTo>
                <a:lnTo>
                  <a:pt x="60" y="120"/>
                </a:lnTo>
                <a:lnTo>
                  <a:pt x="66" y="119"/>
                </a:lnTo>
                <a:lnTo>
                  <a:pt x="71" y="117"/>
                </a:lnTo>
                <a:lnTo>
                  <a:pt x="76" y="115"/>
                </a:lnTo>
                <a:lnTo>
                  <a:pt x="80" y="113"/>
                </a:lnTo>
                <a:lnTo>
                  <a:pt x="82" y="112"/>
                </a:lnTo>
                <a:lnTo>
                  <a:pt x="84" y="110"/>
                </a:lnTo>
                <a:lnTo>
                  <a:pt x="84" y="109"/>
                </a:lnTo>
                <a:lnTo>
                  <a:pt x="84" y="108"/>
                </a:lnTo>
                <a:lnTo>
                  <a:pt x="82" y="108"/>
                </a:lnTo>
                <a:lnTo>
                  <a:pt x="79" y="9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3" name="Freeform 153"/>
          <p:cNvSpPr>
            <a:spLocks/>
          </p:cNvSpPr>
          <p:nvPr/>
        </p:nvSpPr>
        <p:spPr bwMode="auto">
          <a:xfrm>
            <a:off x="9312275" y="2047875"/>
            <a:ext cx="42863" cy="82550"/>
          </a:xfrm>
          <a:custGeom>
            <a:avLst/>
            <a:gdLst>
              <a:gd name="T0" fmla="*/ 2147483647 w 79"/>
              <a:gd name="T1" fmla="*/ 2147483647 h 158"/>
              <a:gd name="T2" fmla="*/ 2147483647 w 79"/>
              <a:gd name="T3" fmla="*/ 2147483647 h 158"/>
              <a:gd name="T4" fmla="*/ 2147483647 w 79"/>
              <a:gd name="T5" fmla="*/ 2147483647 h 158"/>
              <a:gd name="T6" fmla="*/ 2147483647 w 79"/>
              <a:gd name="T7" fmla="*/ 2147483647 h 158"/>
              <a:gd name="T8" fmla="*/ 2147483647 w 79"/>
              <a:gd name="T9" fmla="*/ 2147483647 h 158"/>
              <a:gd name="T10" fmla="*/ 2147483647 w 79"/>
              <a:gd name="T11" fmla="*/ 2147483647 h 158"/>
              <a:gd name="T12" fmla="*/ 2147483647 w 79"/>
              <a:gd name="T13" fmla="*/ 2147483647 h 158"/>
              <a:gd name="T14" fmla="*/ 2147483647 w 79"/>
              <a:gd name="T15" fmla="*/ 2147483647 h 158"/>
              <a:gd name="T16" fmla="*/ 2147483647 w 79"/>
              <a:gd name="T17" fmla="*/ 2147483647 h 158"/>
              <a:gd name="T18" fmla="*/ 2147483647 w 79"/>
              <a:gd name="T19" fmla="*/ 2147483647 h 158"/>
              <a:gd name="T20" fmla="*/ 2147483647 w 79"/>
              <a:gd name="T21" fmla="*/ 2147483647 h 158"/>
              <a:gd name="T22" fmla="*/ 2147483647 w 79"/>
              <a:gd name="T23" fmla="*/ 2147483647 h 158"/>
              <a:gd name="T24" fmla="*/ 2147483647 w 79"/>
              <a:gd name="T25" fmla="*/ 2147483647 h 158"/>
              <a:gd name="T26" fmla="*/ 2147483647 w 79"/>
              <a:gd name="T27" fmla="*/ 2147483647 h 158"/>
              <a:gd name="T28" fmla="*/ 2147483647 w 79"/>
              <a:gd name="T29" fmla="*/ 2147483647 h 158"/>
              <a:gd name="T30" fmla="*/ 2147483647 w 79"/>
              <a:gd name="T31" fmla="*/ 2147483647 h 158"/>
              <a:gd name="T32" fmla="*/ 2147483647 w 79"/>
              <a:gd name="T33" fmla="*/ 2147483647 h 158"/>
              <a:gd name="T34" fmla="*/ 2147483647 w 79"/>
              <a:gd name="T35" fmla="*/ 285256750 h 158"/>
              <a:gd name="T36" fmla="*/ 2147483647 w 79"/>
              <a:gd name="T37" fmla="*/ 142491749 h 158"/>
              <a:gd name="T38" fmla="*/ 2147483647 w 79"/>
              <a:gd name="T39" fmla="*/ 0 h 158"/>
              <a:gd name="T40" fmla="*/ 2147483647 w 79"/>
              <a:gd name="T41" fmla="*/ 0 h 158"/>
              <a:gd name="T42" fmla="*/ 2147483647 w 79"/>
              <a:gd name="T43" fmla="*/ 0 h 158"/>
              <a:gd name="T44" fmla="*/ 2147483647 w 79"/>
              <a:gd name="T45" fmla="*/ 0 h 158"/>
              <a:gd name="T46" fmla="*/ 2147483647 w 79"/>
              <a:gd name="T47" fmla="*/ 570514022 h 158"/>
              <a:gd name="T48" fmla="*/ 2147483647 w 79"/>
              <a:gd name="T49" fmla="*/ 713005771 h 158"/>
              <a:gd name="T50" fmla="*/ 2147483647 w 79"/>
              <a:gd name="T51" fmla="*/ 855770772 h 158"/>
              <a:gd name="T52" fmla="*/ 159849149 w 79"/>
              <a:gd name="T53" fmla="*/ 2147483647 h 158"/>
              <a:gd name="T54" fmla="*/ 0 w 79"/>
              <a:gd name="T55" fmla="*/ 2147483647 h 158"/>
              <a:gd name="T56" fmla="*/ 0 w 79"/>
              <a:gd name="T57" fmla="*/ 2147483647 h 158"/>
              <a:gd name="T58" fmla="*/ 0 w 79"/>
              <a:gd name="T59" fmla="*/ 2147483647 h 158"/>
              <a:gd name="T60" fmla="*/ 0 w 79"/>
              <a:gd name="T61" fmla="*/ 2147483647 h 158"/>
              <a:gd name="T62" fmla="*/ 159849149 w 79"/>
              <a:gd name="T63" fmla="*/ 2147483647 h 158"/>
              <a:gd name="T64" fmla="*/ 2147483647 w 79"/>
              <a:gd name="T65" fmla="*/ 2147483647 h 158"/>
              <a:gd name="T66" fmla="*/ 2147483647 w 79"/>
              <a:gd name="T67" fmla="*/ 2147483647 h 158"/>
              <a:gd name="T68" fmla="*/ 2147483647 w 79"/>
              <a:gd name="T69" fmla="*/ 2147483647 h 158"/>
              <a:gd name="T70" fmla="*/ 2147483647 w 79"/>
              <a:gd name="T71" fmla="*/ 2147483647 h 158"/>
              <a:gd name="T72" fmla="*/ 2147483647 w 79"/>
              <a:gd name="T73" fmla="*/ 2147483647 h 158"/>
              <a:gd name="T74" fmla="*/ 2147483647 w 79"/>
              <a:gd name="T75" fmla="*/ 2147483647 h 158"/>
              <a:gd name="T76" fmla="*/ 2147483647 w 79"/>
              <a:gd name="T77" fmla="*/ 2147483647 h 158"/>
              <a:gd name="T78" fmla="*/ 2147483647 w 79"/>
              <a:gd name="T79" fmla="*/ 2147483647 h 158"/>
              <a:gd name="T80" fmla="*/ 2147483647 w 79"/>
              <a:gd name="T81" fmla="*/ 2147483647 h 158"/>
              <a:gd name="T82" fmla="*/ 2147483647 w 79"/>
              <a:gd name="T83" fmla="*/ 2147483647 h 158"/>
              <a:gd name="T84" fmla="*/ 2147483647 w 79"/>
              <a:gd name="T85" fmla="*/ 2147483647 h 158"/>
              <a:gd name="T86" fmla="*/ 2147483647 w 79"/>
              <a:gd name="T87" fmla="*/ 2147483647 h 15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9" h="158">
                <a:moveTo>
                  <a:pt x="77" y="137"/>
                </a:moveTo>
                <a:lnTo>
                  <a:pt x="77" y="137"/>
                </a:lnTo>
                <a:lnTo>
                  <a:pt x="77" y="136"/>
                </a:lnTo>
                <a:lnTo>
                  <a:pt x="75" y="136"/>
                </a:lnTo>
                <a:lnTo>
                  <a:pt x="74" y="136"/>
                </a:lnTo>
                <a:lnTo>
                  <a:pt x="72" y="136"/>
                </a:lnTo>
                <a:lnTo>
                  <a:pt x="69" y="137"/>
                </a:lnTo>
                <a:lnTo>
                  <a:pt x="67" y="139"/>
                </a:lnTo>
                <a:lnTo>
                  <a:pt x="64" y="140"/>
                </a:lnTo>
                <a:lnTo>
                  <a:pt x="60" y="141"/>
                </a:lnTo>
                <a:lnTo>
                  <a:pt x="57" y="141"/>
                </a:lnTo>
                <a:lnTo>
                  <a:pt x="51" y="142"/>
                </a:lnTo>
                <a:lnTo>
                  <a:pt x="48" y="141"/>
                </a:lnTo>
                <a:lnTo>
                  <a:pt x="44" y="140"/>
                </a:lnTo>
                <a:lnTo>
                  <a:pt x="41" y="139"/>
                </a:lnTo>
                <a:lnTo>
                  <a:pt x="39" y="136"/>
                </a:lnTo>
                <a:lnTo>
                  <a:pt x="39" y="134"/>
                </a:lnTo>
                <a:lnTo>
                  <a:pt x="38" y="130"/>
                </a:lnTo>
                <a:lnTo>
                  <a:pt x="38" y="126"/>
                </a:lnTo>
                <a:lnTo>
                  <a:pt x="38" y="122"/>
                </a:lnTo>
                <a:lnTo>
                  <a:pt x="38" y="54"/>
                </a:lnTo>
                <a:lnTo>
                  <a:pt x="69" y="54"/>
                </a:lnTo>
                <a:lnTo>
                  <a:pt x="70" y="54"/>
                </a:lnTo>
                <a:lnTo>
                  <a:pt x="72" y="54"/>
                </a:lnTo>
                <a:lnTo>
                  <a:pt x="72" y="53"/>
                </a:lnTo>
                <a:lnTo>
                  <a:pt x="73" y="53"/>
                </a:lnTo>
                <a:lnTo>
                  <a:pt x="75" y="43"/>
                </a:lnTo>
                <a:lnTo>
                  <a:pt x="75" y="41"/>
                </a:lnTo>
                <a:lnTo>
                  <a:pt x="75" y="40"/>
                </a:lnTo>
                <a:lnTo>
                  <a:pt x="74" y="40"/>
                </a:lnTo>
                <a:lnTo>
                  <a:pt x="73" y="40"/>
                </a:lnTo>
                <a:lnTo>
                  <a:pt x="38" y="40"/>
                </a:lnTo>
                <a:lnTo>
                  <a:pt x="38" y="2"/>
                </a:lnTo>
                <a:lnTo>
                  <a:pt x="38" y="1"/>
                </a:lnTo>
                <a:lnTo>
                  <a:pt x="38" y="0"/>
                </a:lnTo>
                <a:lnTo>
                  <a:pt x="36" y="0"/>
                </a:lnTo>
                <a:lnTo>
                  <a:pt x="35" y="0"/>
                </a:lnTo>
                <a:lnTo>
                  <a:pt x="22" y="4"/>
                </a:lnTo>
                <a:lnTo>
                  <a:pt x="21" y="4"/>
                </a:lnTo>
                <a:lnTo>
                  <a:pt x="21" y="5"/>
                </a:lnTo>
                <a:lnTo>
                  <a:pt x="20" y="5"/>
                </a:lnTo>
                <a:lnTo>
                  <a:pt x="20" y="6"/>
                </a:lnTo>
                <a:lnTo>
                  <a:pt x="20" y="7"/>
                </a:lnTo>
                <a:lnTo>
                  <a:pt x="20" y="40"/>
                </a:lnTo>
                <a:lnTo>
                  <a:pt x="1" y="40"/>
                </a:lnTo>
                <a:lnTo>
                  <a:pt x="0" y="40"/>
                </a:lnTo>
                <a:lnTo>
                  <a:pt x="0" y="41"/>
                </a:lnTo>
                <a:lnTo>
                  <a:pt x="0" y="43"/>
                </a:lnTo>
                <a:lnTo>
                  <a:pt x="0" y="52"/>
                </a:lnTo>
                <a:lnTo>
                  <a:pt x="0" y="53"/>
                </a:lnTo>
                <a:lnTo>
                  <a:pt x="0" y="54"/>
                </a:lnTo>
                <a:lnTo>
                  <a:pt x="1" y="54"/>
                </a:lnTo>
                <a:lnTo>
                  <a:pt x="20" y="54"/>
                </a:lnTo>
                <a:lnTo>
                  <a:pt x="20" y="122"/>
                </a:lnTo>
                <a:lnTo>
                  <a:pt x="20" y="126"/>
                </a:lnTo>
                <a:lnTo>
                  <a:pt x="20" y="130"/>
                </a:lnTo>
                <a:lnTo>
                  <a:pt x="20" y="134"/>
                </a:lnTo>
                <a:lnTo>
                  <a:pt x="20" y="136"/>
                </a:lnTo>
                <a:lnTo>
                  <a:pt x="21" y="140"/>
                </a:lnTo>
                <a:lnTo>
                  <a:pt x="22" y="144"/>
                </a:lnTo>
                <a:lnTo>
                  <a:pt x="24" y="146"/>
                </a:lnTo>
                <a:lnTo>
                  <a:pt x="26" y="150"/>
                </a:lnTo>
                <a:lnTo>
                  <a:pt x="27" y="151"/>
                </a:lnTo>
                <a:lnTo>
                  <a:pt x="30" y="153"/>
                </a:lnTo>
                <a:lnTo>
                  <a:pt x="33" y="154"/>
                </a:lnTo>
                <a:lnTo>
                  <a:pt x="35" y="155"/>
                </a:lnTo>
                <a:lnTo>
                  <a:pt x="38" y="156"/>
                </a:lnTo>
                <a:lnTo>
                  <a:pt x="41" y="158"/>
                </a:lnTo>
                <a:lnTo>
                  <a:pt x="45" y="158"/>
                </a:lnTo>
                <a:lnTo>
                  <a:pt x="49" y="158"/>
                </a:lnTo>
                <a:lnTo>
                  <a:pt x="54" y="158"/>
                </a:lnTo>
                <a:lnTo>
                  <a:pt x="59" y="158"/>
                </a:lnTo>
                <a:lnTo>
                  <a:pt x="64" y="156"/>
                </a:lnTo>
                <a:lnTo>
                  <a:pt x="69" y="154"/>
                </a:lnTo>
                <a:lnTo>
                  <a:pt x="73" y="153"/>
                </a:lnTo>
                <a:lnTo>
                  <a:pt x="77" y="151"/>
                </a:lnTo>
                <a:lnTo>
                  <a:pt x="79" y="150"/>
                </a:lnTo>
                <a:lnTo>
                  <a:pt x="79" y="149"/>
                </a:lnTo>
                <a:lnTo>
                  <a:pt x="79" y="148"/>
                </a:lnTo>
                <a:lnTo>
                  <a:pt x="79" y="146"/>
                </a:lnTo>
                <a:lnTo>
                  <a:pt x="77" y="1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4" name="Freeform 154"/>
          <p:cNvSpPr>
            <a:spLocks/>
          </p:cNvSpPr>
          <p:nvPr/>
        </p:nvSpPr>
        <p:spPr bwMode="auto">
          <a:xfrm>
            <a:off x="9361488" y="2066925"/>
            <a:ext cx="33337" cy="61913"/>
          </a:xfrm>
          <a:custGeom>
            <a:avLst/>
            <a:gdLst>
              <a:gd name="T0" fmla="*/ 2147483647 w 63"/>
              <a:gd name="T1" fmla="*/ 2147483647 h 119"/>
              <a:gd name="T2" fmla="*/ 2147483647 w 63"/>
              <a:gd name="T3" fmla="*/ 2147483647 h 119"/>
              <a:gd name="T4" fmla="*/ 2147483647 w 63"/>
              <a:gd name="T5" fmla="*/ 2147483647 h 119"/>
              <a:gd name="T6" fmla="*/ 2147483647 w 63"/>
              <a:gd name="T7" fmla="*/ 2147483647 h 119"/>
              <a:gd name="T8" fmla="*/ 2147483647 w 63"/>
              <a:gd name="T9" fmla="*/ 2147483647 h 119"/>
              <a:gd name="T10" fmla="*/ 2147483647 w 63"/>
              <a:gd name="T11" fmla="*/ 2147483647 h 119"/>
              <a:gd name="T12" fmla="*/ 2147483647 w 63"/>
              <a:gd name="T13" fmla="*/ 2147483647 h 119"/>
              <a:gd name="T14" fmla="*/ 2147483647 w 63"/>
              <a:gd name="T15" fmla="*/ 2147483647 h 119"/>
              <a:gd name="T16" fmla="*/ 2147483647 w 63"/>
              <a:gd name="T17" fmla="*/ 2147483647 h 119"/>
              <a:gd name="T18" fmla="*/ 2147483647 w 63"/>
              <a:gd name="T19" fmla="*/ 2147483647 h 119"/>
              <a:gd name="T20" fmla="*/ 2147483647 w 63"/>
              <a:gd name="T21" fmla="*/ 2147483647 h 119"/>
              <a:gd name="T22" fmla="*/ 2147483647 w 63"/>
              <a:gd name="T23" fmla="*/ 2147483647 h 119"/>
              <a:gd name="T24" fmla="*/ 2147483647 w 63"/>
              <a:gd name="T25" fmla="*/ 985847463 h 119"/>
              <a:gd name="T26" fmla="*/ 2147483647 w 63"/>
              <a:gd name="T27" fmla="*/ 704060589 h 119"/>
              <a:gd name="T28" fmla="*/ 2147483647 w 63"/>
              <a:gd name="T29" fmla="*/ 704060589 h 119"/>
              <a:gd name="T30" fmla="*/ 2147483647 w 63"/>
              <a:gd name="T31" fmla="*/ 563302684 h 119"/>
              <a:gd name="T32" fmla="*/ 2147483647 w 63"/>
              <a:gd name="T33" fmla="*/ 563302684 h 119"/>
              <a:gd name="T34" fmla="*/ 2147483647 w 63"/>
              <a:gd name="T35" fmla="*/ 422544779 h 119"/>
              <a:gd name="T36" fmla="*/ 2147483647 w 63"/>
              <a:gd name="T37" fmla="*/ 281786874 h 119"/>
              <a:gd name="T38" fmla="*/ 2147483647 w 63"/>
              <a:gd name="T39" fmla="*/ 0 h 119"/>
              <a:gd name="T40" fmla="*/ 2147483647 w 63"/>
              <a:gd name="T41" fmla="*/ 0 h 119"/>
              <a:gd name="T42" fmla="*/ 2147483647 w 63"/>
              <a:gd name="T43" fmla="*/ 422544779 h 119"/>
              <a:gd name="T44" fmla="*/ 2147483647 w 63"/>
              <a:gd name="T45" fmla="*/ 1126605367 h 119"/>
              <a:gd name="T46" fmla="*/ 2147483647 w 63"/>
              <a:gd name="T47" fmla="*/ 1971694925 h 119"/>
              <a:gd name="T48" fmla="*/ 2147483647 w 63"/>
              <a:gd name="T49" fmla="*/ 2147483647 h 119"/>
              <a:gd name="T50" fmla="*/ 2147483647 w 63"/>
              <a:gd name="T51" fmla="*/ 2147483647 h 119"/>
              <a:gd name="T52" fmla="*/ 2147483647 w 63"/>
              <a:gd name="T53" fmla="*/ 1126605367 h 119"/>
              <a:gd name="T54" fmla="*/ 2147483647 w 63"/>
              <a:gd name="T55" fmla="*/ 422544779 h 119"/>
              <a:gd name="T56" fmla="*/ 2074306455 w 63"/>
              <a:gd name="T57" fmla="*/ 0 h 119"/>
              <a:gd name="T58" fmla="*/ 1926181698 w 63"/>
              <a:gd name="T59" fmla="*/ 0 h 119"/>
              <a:gd name="T60" fmla="*/ 1926181698 w 63"/>
              <a:gd name="T61" fmla="*/ 0 h 119"/>
              <a:gd name="T62" fmla="*/ 1629932183 w 63"/>
              <a:gd name="T63" fmla="*/ 0 h 119"/>
              <a:gd name="T64" fmla="*/ 1629932183 w 63"/>
              <a:gd name="T65" fmla="*/ 281786874 h 119"/>
              <a:gd name="T66" fmla="*/ 444374273 w 63"/>
              <a:gd name="T67" fmla="*/ 985847463 h 119"/>
              <a:gd name="T68" fmla="*/ 148124758 w 63"/>
              <a:gd name="T69" fmla="*/ 1126605367 h 119"/>
              <a:gd name="T70" fmla="*/ 148124758 w 63"/>
              <a:gd name="T71" fmla="*/ 1126605367 h 119"/>
              <a:gd name="T72" fmla="*/ 148124758 w 63"/>
              <a:gd name="T73" fmla="*/ 1267363272 h 119"/>
              <a:gd name="T74" fmla="*/ 0 w 63"/>
              <a:gd name="T75" fmla="*/ 1267363272 h 119"/>
              <a:gd name="T76" fmla="*/ 148124758 w 63"/>
              <a:gd name="T77" fmla="*/ 1549150146 h 119"/>
              <a:gd name="T78" fmla="*/ 148124758 w 63"/>
              <a:gd name="T79" fmla="*/ 1689908051 h 119"/>
              <a:gd name="T80" fmla="*/ 444374273 w 63"/>
              <a:gd name="T81" fmla="*/ 1971694925 h 119"/>
              <a:gd name="T82" fmla="*/ 592778955 w 63"/>
              <a:gd name="T83" fmla="*/ 2147483647 h 119"/>
              <a:gd name="T84" fmla="*/ 889028470 w 63"/>
              <a:gd name="T85" fmla="*/ 2147483647 h 119"/>
              <a:gd name="T86" fmla="*/ 889028470 w 63"/>
              <a:gd name="T87" fmla="*/ 2147483647 h 119"/>
              <a:gd name="T88" fmla="*/ 1185277985 w 63"/>
              <a:gd name="T89" fmla="*/ 2147483647 h 119"/>
              <a:gd name="T90" fmla="*/ 1185277985 w 63"/>
              <a:gd name="T91" fmla="*/ 2147483647 h 119"/>
              <a:gd name="T92" fmla="*/ 1185277985 w 63"/>
              <a:gd name="T93" fmla="*/ 2147483647 h 119"/>
              <a:gd name="T94" fmla="*/ 1185277985 w 63"/>
              <a:gd name="T95" fmla="*/ 2147483647 h 119"/>
              <a:gd name="T96" fmla="*/ 1333402743 w 63"/>
              <a:gd name="T97" fmla="*/ 2147483647 h 119"/>
              <a:gd name="T98" fmla="*/ 1481807425 w 63"/>
              <a:gd name="T99" fmla="*/ 2147483647 h 119"/>
              <a:gd name="T100" fmla="*/ 2147483647 w 63"/>
              <a:gd name="T101" fmla="*/ 2147483647 h 119"/>
              <a:gd name="T102" fmla="*/ 2147483647 w 63"/>
              <a:gd name="T103" fmla="*/ 2147483647 h 119"/>
              <a:gd name="T104" fmla="*/ 2147483647 w 63"/>
              <a:gd name="T105" fmla="*/ 2147483647 h 119"/>
              <a:gd name="T106" fmla="*/ 2147483647 w 63"/>
              <a:gd name="T107" fmla="*/ 2147483647 h 119"/>
              <a:gd name="T108" fmla="*/ 2147483647 w 63"/>
              <a:gd name="T109" fmla="*/ 2147483647 h 1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3" h="119">
                <a:moveTo>
                  <a:pt x="25" y="37"/>
                </a:moveTo>
                <a:lnTo>
                  <a:pt x="28" y="35"/>
                </a:lnTo>
                <a:lnTo>
                  <a:pt x="30" y="31"/>
                </a:lnTo>
                <a:lnTo>
                  <a:pt x="33" y="28"/>
                </a:lnTo>
                <a:lnTo>
                  <a:pt x="35" y="26"/>
                </a:lnTo>
                <a:lnTo>
                  <a:pt x="39" y="22"/>
                </a:lnTo>
                <a:lnTo>
                  <a:pt x="42" y="21"/>
                </a:lnTo>
                <a:lnTo>
                  <a:pt x="46" y="18"/>
                </a:lnTo>
                <a:lnTo>
                  <a:pt x="48" y="18"/>
                </a:lnTo>
                <a:lnTo>
                  <a:pt x="49" y="18"/>
                </a:lnTo>
                <a:lnTo>
                  <a:pt x="51" y="18"/>
                </a:lnTo>
                <a:lnTo>
                  <a:pt x="52" y="18"/>
                </a:lnTo>
                <a:lnTo>
                  <a:pt x="53" y="19"/>
                </a:lnTo>
                <a:lnTo>
                  <a:pt x="54" y="19"/>
                </a:lnTo>
                <a:lnTo>
                  <a:pt x="56" y="21"/>
                </a:lnTo>
                <a:lnTo>
                  <a:pt x="57" y="21"/>
                </a:lnTo>
                <a:lnTo>
                  <a:pt x="57" y="19"/>
                </a:lnTo>
                <a:lnTo>
                  <a:pt x="58" y="18"/>
                </a:lnTo>
                <a:lnTo>
                  <a:pt x="63" y="7"/>
                </a:lnTo>
                <a:lnTo>
                  <a:pt x="63" y="5"/>
                </a:lnTo>
                <a:lnTo>
                  <a:pt x="63" y="4"/>
                </a:lnTo>
                <a:lnTo>
                  <a:pt x="63" y="3"/>
                </a:lnTo>
                <a:lnTo>
                  <a:pt x="62" y="3"/>
                </a:lnTo>
                <a:lnTo>
                  <a:pt x="61" y="2"/>
                </a:lnTo>
                <a:lnTo>
                  <a:pt x="59" y="2"/>
                </a:lnTo>
                <a:lnTo>
                  <a:pt x="58" y="0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47" y="0"/>
                </a:lnTo>
                <a:lnTo>
                  <a:pt x="42" y="3"/>
                </a:lnTo>
                <a:lnTo>
                  <a:pt x="38" y="5"/>
                </a:lnTo>
                <a:lnTo>
                  <a:pt x="34" y="8"/>
                </a:lnTo>
                <a:lnTo>
                  <a:pt x="32" y="11"/>
                </a:lnTo>
                <a:lnTo>
                  <a:pt x="28" y="14"/>
                </a:lnTo>
                <a:lnTo>
                  <a:pt x="25" y="18"/>
                </a:lnTo>
                <a:lnTo>
                  <a:pt x="23" y="21"/>
                </a:lnTo>
                <a:lnTo>
                  <a:pt x="23" y="18"/>
                </a:lnTo>
                <a:lnTo>
                  <a:pt x="22" y="16"/>
                </a:lnTo>
                <a:lnTo>
                  <a:pt x="20" y="12"/>
                </a:lnTo>
                <a:lnTo>
                  <a:pt x="19" y="8"/>
                </a:lnTo>
                <a:lnTo>
                  <a:pt x="18" y="5"/>
                </a:lnTo>
                <a:lnTo>
                  <a:pt x="17" y="3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1" y="2"/>
                </a:lnTo>
                <a:lnTo>
                  <a:pt x="3" y="7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9"/>
                </a:lnTo>
                <a:lnTo>
                  <a:pt x="1" y="11"/>
                </a:lnTo>
                <a:lnTo>
                  <a:pt x="1" y="12"/>
                </a:lnTo>
                <a:lnTo>
                  <a:pt x="3" y="13"/>
                </a:lnTo>
                <a:lnTo>
                  <a:pt x="3" y="14"/>
                </a:lnTo>
                <a:lnTo>
                  <a:pt x="4" y="16"/>
                </a:lnTo>
                <a:lnTo>
                  <a:pt x="4" y="18"/>
                </a:lnTo>
                <a:lnTo>
                  <a:pt x="5" y="21"/>
                </a:lnTo>
                <a:lnTo>
                  <a:pt x="6" y="23"/>
                </a:lnTo>
                <a:lnTo>
                  <a:pt x="6" y="26"/>
                </a:lnTo>
                <a:lnTo>
                  <a:pt x="6" y="27"/>
                </a:lnTo>
                <a:lnTo>
                  <a:pt x="8" y="29"/>
                </a:lnTo>
                <a:lnTo>
                  <a:pt x="8" y="32"/>
                </a:lnTo>
                <a:lnTo>
                  <a:pt x="8" y="33"/>
                </a:lnTo>
                <a:lnTo>
                  <a:pt x="8" y="115"/>
                </a:lnTo>
                <a:lnTo>
                  <a:pt x="8" y="117"/>
                </a:lnTo>
                <a:lnTo>
                  <a:pt x="8" y="118"/>
                </a:lnTo>
                <a:lnTo>
                  <a:pt x="9" y="118"/>
                </a:lnTo>
                <a:lnTo>
                  <a:pt x="9" y="119"/>
                </a:lnTo>
                <a:lnTo>
                  <a:pt x="10" y="119"/>
                </a:lnTo>
                <a:lnTo>
                  <a:pt x="23" y="119"/>
                </a:lnTo>
                <a:lnTo>
                  <a:pt x="24" y="119"/>
                </a:lnTo>
                <a:lnTo>
                  <a:pt x="24" y="118"/>
                </a:lnTo>
                <a:lnTo>
                  <a:pt x="25" y="118"/>
                </a:lnTo>
                <a:lnTo>
                  <a:pt x="25" y="117"/>
                </a:lnTo>
                <a:lnTo>
                  <a:pt x="25" y="115"/>
                </a:lnTo>
                <a:lnTo>
                  <a:pt x="25" y="3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5" name="Freeform 155"/>
          <p:cNvSpPr>
            <a:spLocks noEditPoints="1"/>
          </p:cNvSpPr>
          <p:nvPr/>
        </p:nvSpPr>
        <p:spPr bwMode="auto">
          <a:xfrm>
            <a:off x="9399588" y="2066925"/>
            <a:ext cx="50800" cy="63500"/>
          </a:xfrm>
          <a:custGeom>
            <a:avLst/>
            <a:gdLst>
              <a:gd name="T0" fmla="*/ 2147483647 w 95"/>
              <a:gd name="T1" fmla="*/ 2147483647 h 122"/>
              <a:gd name="T2" fmla="*/ 2147483647 w 95"/>
              <a:gd name="T3" fmla="*/ 2147483647 h 122"/>
              <a:gd name="T4" fmla="*/ 2147483647 w 95"/>
              <a:gd name="T5" fmla="*/ 1550969803 h 122"/>
              <a:gd name="T6" fmla="*/ 2147483647 w 95"/>
              <a:gd name="T7" fmla="*/ 422893344 h 122"/>
              <a:gd name="T8" fmla="*/ 2147483647 w 95"/>
              <a:gd name="T9" fmla="*/ 0 h 122"/>
              <a:gd name="T10" fmla="*/ 2147483647 w 95"/>
              <a:gd name="T11" fmla="*/ 0 h 122"/>
              <a:gd name="T12" fmla="*/ 2147483647 w 95"/>
              <a:gd name="T13" fmla="*/ 422893344 h 122"/>
              <a:gd name="T14" fmla="*/ 2147483647 w 95"/>
              <a:gd name="T15" fmla="*/ 1550969803 h 122"/>
              <a:gd name="T16" fmla="*/ 917306829 w 95"/>
              <a:gd name="T17" fmla="*/ 2147483647 h 122"/>
              <a:gd name="T18" fmla="*/ 0 w 95"/>
              <a:gd name="T19" fmla="*/ 2147483647 h 122"/>
              <a:gd name="T20" fmla="*/ 0 w 95"/>
              <a:gd name="T21" fmla="*/ 2147483647 h 122"/>
              <a:gd name="T22" fmla="*/ 917306829 w 95"/>
              <a:gd name="T23" fmla="*/ 2147483647 h 122"/>
              <a:gd name="T24" fmla="*/ 2147483647 w 95"/>
              <a:gd name="T25" fmla="*/ 2147483647 h 122"/>
              <a:gd name="T26" fmla="*/ 2147483647 w 95"/>
              <a:gd name="T27" fmla="*/ 2147483647 h 122"/>
              <a:gd name="T28" fmla="*/ 2147483647 w 95"/>
              <a:gd name="T29" fmla="*/ 2147483647 h 122"/>
              <a:gd name="T30" fmla="*/ 2147483647 w 95"/>
              <a:gd name="T31" fmla="*/ 2147483647 h 122"/>
              <a:gd name="T32" fmla="*/ 2147483647 w 95"/>
              <a:gd name="T33" fmla="*/ 2147483647 h 122"/>
              <a:gd name="T34" fmla="*/ 2147483647 w 95"/>
              <a:gd name="T35" fmla="*/ 2147483647 h 122"/>
              <a:gd name="T36" fmla="*/ 2147483647 w 95"/>
              <a:gd name="T37" fmla="*/ 2147483647 h 122"/>
              <a:gd name="T38" fmla="*/ 2147483647 w 95"/>
              <a:gd name="T39" fmla="*/ 2147483647 h 122"/>
              <a:gd name="T40" fmla="*/ 2147483647 w 95"/>
              <a:gd name="T41" fmla="*/ 2147483647 h 122"/>
              <a:gd name="T42" fmla="*/ 2147483647 w 95"/>
              <a:gd name="T43" fmla="*/ 2147483647 h 122"/>
              <a:gd name="T44" fmla="*/ 2147483647 w 95"/>
              <a:gd name="T45" fmla="*/ 2147483647 h 122"/>
              <a:gd name="T46" fmla="*/ 2147483647 w 95"/>
              <a:gd name="T47" fmla="*/ 2147483647 h 122"/>
              <a:gd name="T48" fmla="*/ 2147483647 w 95"/>
              <a:gd name="T49" fmla="*/ 2147483647 h 122"/>
              <a:gd name="T50" fmla="*/ 2147483647 w 95"/>
              <a:gd name="T51" fmla="*/ 2147483647 h 122"/>
              <a:gd name="T52" fmla="*/ 2147483647 w 95"/>
              <a:gd name="T53" fmla="*/ 2147483647 h 122"/>
              <a:gd name="T54" fmla="*/ 2147483647 w 95"/>
              <a:gd name="T55" fmla="*/ 2147483647 h 122"/>
              <a:gd name="T56" fmla="*/ 2147483647 w 95"/>
              <a:gd name="T57" fmla="*/ 2147483647 h 122"/>
              <a:gd name="T58" fmla="*/ 2147483647 w 95"/>
              <a:gd name="T59" fmla="*/ 2147483647 h 122"/>
              <a:gd name="T60" fmla="*/ 2147483647 w 95"/>
              <a:gd name="T61" fmla="*/ 2147483647 h 122"/>
              <a:gd name="T62" fmla="*/ 2147483647 w 95"/>
              <a:gd name="T63" fmla="*/ 2147483647 h 122"/>
              <a:gd name="T64" fmla="*/ 2147483647 w 95"/>
              <a:gd name="T65" fmla="*/ 2147483647 h 122"/>
              <a:gd name="T66" fmla="*/ 2147483647 w 95"/>
              <a:gd name="T67" fmla="*/ 2147483647 h 122"/>
              <a:gd name="T68" fmla="*/ 2147483647 w 95"/>
              <a:gd name="T69" fmla="*/ 2147483647 h 122"/>
              <a:gd name="T70" fmla="*/ 2147483647 w 95"/>
              <a:gd name="T71" fmla="*/ 2147483647 h 122"/>
              <a:gd name="T72" fmla="*/ 2147483647 w 95"/>
              <a:gd name="T73" fmla="*/ 2147483647 h 12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5" h="122">
                <a:moveTo>
                  <a:pt x="95" y="61"/>
                </a:moveTo>
                <a:lnTo>
                  <a:pt x="95" y="48"/>
                </a:lnTo>
                <a:lnTo>
                  <a:pt x="92" y="37"/>
                </a:lnTo>
                <a:lnTo>
                  <a:pt x="89" y="27"/>
                </a:lnTo>
                <a:lnTo>
                  <a:pt x="84" y="18"/>
                </a:lnTo>
                <a:lnTo>
                  <a:pt x="78" y="11"/>
                </a:lnTo>
                <a:lnTo>
                  <a:pt x="69" y="5"/>
                </a:lnTo>
                <a:lnTo>
                  <a:pt x="64" y="3"/>
                </a:lnTo>
                <a:lnTo>
                  <a:pt x="59" y="2"/>
                </a:lnTo>
                <a:lnTo>
                  <a:pt x="54" y="0"/>
                </a:lnTo>
                <a:lnTo>
                  <a:pt x="48" y="0"/>
                </a:lnTo>
                <a:lnTo>
                  <a:pt x="41" y="0"/>
                </a:lnTo>
                <a:lnTo>
                  <a:pt x="36" y="2"/>
                </a:lnTo>
                <a:lnTo>
                  <a:pt x="31" y="3"/>
                </a:lnTo>
                <a:lnTo>
                  <a:pt x="26" y="5"/>
                </a:lnTo>
                <a:lnTo>
                  <a:pt x="17" y="11"/>
                </a:lnTo>
                <a:lnTo>
                  <a:pt x="11" y="18"/>
                </a:lnTo>
                <a:lnTo>
                  <a:pt x="6" y="28"/>
                </a:lnTo>
                <a:lnTo>
                  <a:pt x="2" y="38"/>
                </a:lnTo>
                <a:lnTo>
                  <a:pt x="0" y="50"/>
                </a:lnTo>
                <a:lnTo>
                  <a:pt x="0" y="62"/>
                </a:lnTo>
                <a:lnTo>
                  <a:pt x="0" y="74"/>
                </a:lnTo>
                <a:lnTo>
                  <a:pt x="2" y="86"/>
                </a:lnTo>
                <a:lnTo>
                  <a:pt x="6" y="96"/>
                </a:lnTo>
                <a:lnTo>
                  <a:pt x="10" y="105"/>
                </a:lnTo>
                <a:lnTo>
                  <a:pt x="17" y="112"/>
                </a:lnTo>
                <a:lnTo>
                  <a:pt x="25" y="118"/>
                </a:lnTo>
                <a:lnTo>
                  <a:pt x="30" y="119"/>
                </a:lnTo>
                <a:lnTo>
                  <a:pt x="35" y="122"/>
                </a:lnTo>
                <a:lnTo>
                  <a:pt x="40" y="122"/>
                </a:lnTo>
                <a:lnTo>
                  <a:pt x="45" y="122"/>
                </a:lnTo>
                <a:lnTo>
                  <a:pt x="52" y="122"/>
                </a:lnTo>
                <a:lnTo>
                  <a:pt x="58" y="120"/>
                </a:lnTo>
                <a:lnTo>
                  <a:pt x="63" y="119"/>
                </a:lnTo>
                <a:lnTo>
                  <a:pt x="68" y="118"/>
                </a:lnTo>
                <a:lnTo>
                  <a:pt x="77" y="112"/>
                </a:lnTo>
                <a:lnTo>
                  <a:pt x="83" y="104"/>
                </a:lnTo>
                <a:lnTo>
                  <a:pt x="88" y="95"/>
                </a:lnTo>
                <a:lnTo>
                  <a:pt x="92" y="84"/>
                </a:lnTo>
                <a:lnTo>
                  <a:pt x="95" y="72"/>
                </a:lnTo>
                <a:lnTo>
                  <a:pt x="95" y="61"/>
                </a:lnTo>
                <a:close/>
                <a:moveTo>
                  <a:pt x="48" y="108"/>
                </a:moveTo>
                <a:lnTo>
                  <a:pt x="40" y="106"/>
                </a:lnTo>
                <a:lnTo>
                  <a:pt x="34" y="104"/>
                </a:lnTo>
                <a:lnTo>
                  <a:pt x="29" y="99"/>
                </a:lnTo>
                <a:lnTo>
                  <a:pt x="25" y="94"/>
                </a:lnTo>
                <a:lnTo>
                  <a:pt x="23" y="86"/>
                </a:lnTo>
                <a:lnTo>
                  <a:pt x="20" y="79"/>
                </a:lnTo>
                <a:lnTo>
                  <a:pt x="20" y="70"/>
                </a:lnTo>
                <a:lnTo>
                  <a:pt x="19" y="60"/>
                </a:lnTo>
                <a:lnTo>
                  <a:pt x="20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4" y="19"/>
                </a:lnTo>
                <a:lnTo>
                  <a:pt x="40" y="16"/>
                </a:lnTo>
                <a:lnTo>
                  <a:pt x="48" y="16"/>
                </a:lnTo>
                <a:lnTo>
                  <a:pt x="54" y="16"/>
                </a:lnTo>
                <a:lnTo>
                  <a:pt x="60" y="19"/>
                </a:lnTo>
                <a:lnTo>
                  <a:pt x="65" y="23"/>
                </a:lnTo>
                <a:lnTo>
                  <a:pt x="69" y="29"/>
                </a:lnTo>
                <a:lnTo>
                  <a:pt x="72" y="36"/>
                </a:lnTo>
                <a:lnTo>
                  <a:pt x="74" y="43"/>
                </a:lnTo>
                <a:lnTo>
                  <a:pt x="76" y="52"/>
                </a:lnTo>
                <a:lnTo>
                  <a:pt x="76" y="60"/>
                </a:lnTo>
                <a:lnTo>
                  <a:pt x="76" y="70"/>
                </a:lnTo>
                <a:lnTo>
                  <a:pt x="74" y="79"/>
                </a:lnTo>
                <a:lnTo>
                  <a:pt x="72" y="88"/>
                </a:lnTo>
                <a:lnTo>
                  <a:pt x="69" y="94"/>
                </a:lnTo>
                <a:lnTo>
                  <a:pt x="65" y="100"/>
                </a:lnTo>
                <a:lnTo>
                  <a:pt x="60" y="104"/>
                </a:lnTo>
                <a:lnTo>
                  <a:pt x="55" y="106"/>
                </a:lnTo>
                <a:lnTo>
                  <a:pt x="48" y="10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6" name="Freeform 156"/>
          <p:cNvSpPr>
            <a:spLocks/>
          </p:cNvSpPr>
          <p:nvPr/>
        </p:nvSpPr>
        <p:spPr bwMode="auto">
          <a:xfrm>
            <a:off x="9464675" y="2066925"/>
            <a:ext cx="47625" cy="61913"/>
          </a:xfrm>
          <a:custGeom>
            <a:avLst/>
            <a:gdLst>
              <a:gd name="T0" fmla="*/ 2147483647 w 88"/>
              <a:gd name="T1" fmla="*/ 2147483647 h 119"/>
              <a:gd name="T2" fmla="*/ 2147483647 w 88"/>
              <a:gd name="T3" fmla="*/ 2147483647 h 119"/>
              <a:gd name="T4" fmla="*/ 2147483647 w 88"/>
              <a:gd name="T5" fmla="*/ 985847463 h 119"/>
              <a:gd name="T6" fmla="*/ 2147483647 w 88"/>
              <a:gd name="T7" fmla="*/ 281786874 h 119"/>
              <a:gd name="T8" fmla="*/ 2147483647 w 88"/>
              <a:gd name="T9" fmla="*/ 0 h 119"/>
              <a:gd name="T10" fmla="*/ 2147483647 w 88"/>
              <a:gd name="T11" fmla="*/ 563302684 h 119"/>
              <a:gd name="T12" fmla="*/ 2147483647 w 88"/>
              <a:gd name="T13" fmla="*/ 1267363272 h 119"/>
              <a:gd name="T14" fmla="*/ 2147483647 w 88"/>
              <a:gd name="T15" fmla="*/ 1971694925 h 119"/>
              <a:gd name="T16" fmla="*/ 2147483647 w 88"/>
              <a:gd name="T17" fmla="*/ 2147483647 h 119"/>
              <a:gd name="T18" fmla="*/ 2147483647 w 88"/>
              <a:gd name="T19" fmla="*/ 1549150146 h 119"/>
              <a:gd name="T20" fmla="*/ 2147483647 w 88"/>
              <a:gd name="T21" fmla="*/ 704060589 h 119"/>
              <a:gd name="T22" fmla="*/ 2147483647 w 88"/>
              <a:gd name="T23" fmla="*/ 0 h 119"/>
              <a:gd name="T24" fmla="*/ 2060774339 w 88"/>
              <a:gd name="T25" fmla="*/ 0 h 119"/>
              <a:gd name="T26" fmla="*/ 1902028308 w 88"/>
              <a:gd name="T27" fmla="*/ 0 h 119"/>
              <a:gd name="T28" fmla="*/ 1902028308 w 88"/>
              <a:gd name="T29" fmla="*/ 0 h 119"/>
              <a:gd name="T30" fmla="*/ 1743574521 w 88"/>
              <a:gd name="T31" fmla="*/ 281786874 h 119"/>
              <a:gd name="T32" fmla="*/ 158453787 w 88"/>
              <a:gd name="T33" fmla="*/ 985847463 h 119"/>
              <a:gd name="T34" fmla="*/ 0 w 88"/>
              <a:gd name="T35" fmla="*/ 1126605367 h 119"/>
              <a:gd name="T36" fmla="*/ 0 w 88"/>
              <a:gd name="T37" fmla="*/ 1126605367 h 119"/>
              <a:gd name="T38" fmla="*/ 0 w 88"/>
              <a:gd name="T39" fmla="*/ 1126605367 h 119"/>
              <a:gd name="T40" fmla="*/ 0 w 88"/>
              <a:gd name="T41" fmla="*/ 1267363272 h 119"/>
              <a:gd name="T42" fmla="*/ 0 w 88"/>
              <a:gd name="T43" fmla="*/ 1549150146 h 119"/>
              <a:gd name="T44" fmla="*/ 158453787 w 88"/>
              <a:gd name="T45" fmla="*/ 1689908051 h 119"/>
              <a:gd name="T46" fmla="*/ 316907033 w 88"/>
              <a:gd name="T47" fmla="*/ 1971694925 h 119"/>
              <a:gd name="T48" fmla="*/ 475653605 w 88"/>
              <a:gd name="T49" fmla="*/ 2147483647 h 119"/>
              <a:gd name="T50" fmla="*/ 475653605 w 88"/>
              <a:gd name="T51" fmla="*/ 2147483647 h 119"/>
              <a:gd name="T52" fmla="*/ 792560638 w 88"/>
              <a:gd name="T53" fmla="*/ 2147483647 h 119"/>
              <a:gd name="T54" fmla="*/ 792560638 w 88"/>
              <a:gd name="T55" fmla="*/ 2147483647 h 119"/>
              <a:gd name="T56" fmla="*/ 792560638 w 88"/>
              <a:gd name="T57" fmla="*/ 2147483647 h 119"/>
              <a:gd name="T58" fmla="*/ 792560638 w 88"/>
              <a:gd name="T59" fmla="*/ 2147483647 h 119"/>
              <a:gd name="T60" fmla="*/ 792560638 w 88"/>
              <a:gd name="T61" fmla="*/ 2147483647 h 119"/>
              <a:gd name="T62" fmla="*/ 951013884 w 88"/>
              <a:gd name="T63" fmla="*/ 2147483647 h 119"/>
              <a:gd name="T64" fmla="*/ 951013884 w 88"/>
              <a:gd name="T65" fmla="*/ 2147483647 h 119"/>
              <a:gd name="T66" fmla="*/ 2147483647 w 88"/>
              <a:gd name="T67" fmla="*/ 2147483647 h 119"/>
              <a:gd name="T68" fmla="*/ 2147483647 w 88"/>
              <a:gd name="T69" fmla="*/ 2147483647 h 119"/>
              <a:gd name="T70" fmla="*/ 2147483647 w 88"/>
              <a:gd name="T71" fmla="*/ 2147483647 h 119"/>
              <a:gd name="T72" fmla="*/ 2147483647 w 88"/>
              <a:gd name="T73" fmla="*/ 2147483647 h 119"/>
              <a:gd name="T74" fmla="*/ 2147483647 w 88"/>
              <a:gd name="T75" fmla="*/ 2147483647 h 119"/>
              <a:gd name="T76" fmla="*/ 2147483647 w 88"/>
              <a:gd name="T77" fmla="*/ 2147483647 h 119"/>
              <a:gd name="T78" fmla="*/ 2147483647 w 88"/>
              <a:gd name="T79" fmla="*/ 2147483647 h 119"/>
              <a:gd name="T80" fmla="*/ 2147483647 w 88"/>
              <a:gd name="T81" fmla="*/ 2147483647 h 119"/>
              <a:gd name="T82" fmla="*/ 2147483647 w 88"/>
              <a:gd name="T83" fmla="*/ 2147483647 h 119"/>
              <a:gd name="T84" fmla="*/ 2147483647 w 88"/>
              <a:gd name="T85" fmla="*/ 2147483647 h 119"/>
              <a:gd name="T86" fmla="*/ 2147483647 w 88"/>
              <a:gd name="T87" fmla="*/ 2147483647 h 119"/>
              <a:gd name="T88" fmla="*/ 2147483647 w 88"/>
              <a:gd name="T89" fmla="*/ 2147483647 h 119"/>
              <a:gd name="T90" fmla="*/ 2147483647 w 88"/>
              <a:gd name="T91" fmla="*/ 2147483647 h 119"/>
              <a:gd name="T92" fmla="*/ 2147483647 w 88"/>
              <a:gd name="T93" fmla="*/ 2147483647 h 119"/>
              <a:gd name="T94" fmla="*/ 2147483647 w 88"/>
              <a:gd name="T95" fmla="*/ 2147483647 h 119"/>
              <a:gd name="T96" fmla="*/ 2147483647 w 88"/>
              <a:gd name="T97" fmla="*/ 2147483647 h 119"/>
              <a:gd name="T98" fmla="*/ 2147483647 w 88"/>
              <a:gd name="T99" fmla="*/ 2147483647 h 119"/>
              <a:gd name="T100" fmla="*/ 2147483647 w 88"/>
              <a:gd name="T101" fmla="*/ 2147483647 h 119"/>
              <a:gd name="T102" fmla="*/ 2147483647 w 88"/>
              <a:gd name="T103" fmla="*/ 2147483647 h 119"/>
              <a:gd name="T104" fmla="*/ 2147483647 w 88"/>
              <a:gd name="T105" fmla="*/ 2147483647 h 119"/>
              <a:gd name="T106" fmla="*/ 2147483647 w 88"/>
              <a:gd name="T107" fmla="*/ 2147483647 h 119"/>
              <a:gd name="T108" fmla="*/ 2147483647 w 88"/>
              <a:gd name="T109" fmla="*/ 2147483647 h 119"/>
              <a:gd name="T110" fmla="*/ 2147483647 w 88"/>
              <a:gd name="T111" fmla="*/ 2147483647 h 11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8" h="119">
                <a:moveTo>
                  <a:pt x="88" y="36"/>
                </a:moveTo>
                <a:lnTo>
                  <a:pt x="88" y="29"/>
                </a:lnTo>
                <a:lnTo>
                  <a:pt x="87" y="23"/>
                </a:lnTo>
                <a:lnTo>
                  <a:pt x="85" y="17"/>
                </a:lnTo>
                <a:lnTo>
                  <a:pt x="84" y="12"/>
                </a:lnTo>
                <a:lnTo>
                  <a:pt x="80" y="7"/>
                </a:lnTo>
                <a:lnTo>
                  <a:pt x="75" y="3"/>
                </a:lnTo>
                <a:lnTo>
                  <a:pt x="68" y="2"/>
                </a:lnTo>
                <a:lnTo>
                  <a:pt x="59" y="0"/>
                </a:lnTo>
                <a:lnTo>
                  <a:pt x="53" y="0"/>
                </a:lnTo>
                <a:lnTo>
                  <a:pt x="46" y="2"/>
                </a:lnTo>
                <a:lnTo>
                  <a:pt x="41" y="4"/>
                </a:lnTo>
                <a:lnTo>
                  <a:pt x="36" y="5"/>
                </a:lnTo>
                <a:lnTo>
                  <a:pt x="31" y="9"/>
                </a:lnTo>
                <a:lnTo>
                  <a:pt x="27" y="12"/>
                </a:lnTo>
                <a:lnTo>
                  <a:pt x="24" y="14"/>
                </a:lnTo>
                <a:lnTo>
                  <a:pt x="21" y="17"/>
                </a:lnTo>
                <a:lnTo>
                  <a:pt x="21" y="16"/>
                </a:lnTo>
                <a:lnTo>
                  <a:pt x="20" y="13"/>
                </a:lnTo>
                <a:lnTo>
                  <a:pt x="20" y="11"/>
                </a:lnTo>
                <a:lnTo>
                  <a:pt x="18" y="8"/>
                </a:lnTo>
                <a:lnTo>
                  <a:pt x="17" y="5"/>
                </a:lnTo>
                <a:lnTo>
                  <a:pt x="16" y="3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2"/>
                </a:lnTo>
                <a:lnTo>
                  <a:pt x="1" y="7"/>
                </a:lnTo>
                <a:lnTo>
                  <a:pt x="1" y="8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1" y="12"/>
                </a:lnTo>
                <a:lnTo>
                  <a:pt x="1" y="13"/>
                </a:lnTo>
                <a:lnTo>
                  <a:pt x="2" y="14"/>
                </a:lnTo>
                <a:lnTo>
                  <a:pt x="2" y="17"/>
                </a:lnTo>
                <a:lnTo>
                  <a:pt x="3" y="19"/>
                </a:lnTo>
                <a:lnTo>
                  <a:pt x="3" y="21"/>
                </a:lnTo>
                <a:lnTo>
                  <a:pt x="3" y="22"/>
                </a:lnTo>
                <a:lnTo>
                  <a:pt x="3" y="23"/>
                </a:lnTo>
                <a:lnTo>
                  <a:pt x="5" y="24"/>
                </a:lnTo>
                <a:lnTo>
                  <a:pt x="5" y="26"/>
                </a:lnTo>
                <a:lnTo>
                  <a:pt x="5" y="28"/>
                </a:lnTo>
                <a:lnTo>
                  <a:pt x="5" y="31"/>
                </a:lnTo>
                <a:lnTo>
                  <a:pt x="5" y="33"/>
                </a:lnTo>
                <a:lnTo>
                  <a:pt x="5" y="115"/>
                </a:lnTo>
                <a:lnTo>
                  <a:pt x="5" y="117"/>
                </a:lnTo>
                <a:lnTo>
                  <a:pt x="5" y="118"/>
                </a:lnTo>
                <a:lnTo>
                  <a:pt x="6" y="118"/>
                </a:lnTo>
                <a:lnTo>
                  <a:pt x="6" y="119"/>
                </a:lnTo>
                <a:lnTo>
                  <a:pt x="7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8"/>
                </a:lnTo>
                <a:lnTo>
                  <a:pt x="22" y="118"/>
                </a:lnTo>
                <a:lnTo>
                  <a:pt x="22" y="117"/>
                </a:lnTo>
                <a:lnTo>
                  <a:pt x="22" y="115"/>
                </a:lnTo>
                <a:lnTo>
                  <a:pt x="22" y="31"/>
                </a:lnTo>
                <a:lnTo>
                  <a:pt x="25" y="29"/>
                </a:lnTo>
                <a:lnTo>
                  <a:pt x="27" y="27"/>
                </a:lnTo>
                <a:lnTo>
                  <a:pt x="31" y="24"/>
                </a:lnTo>
                <a:lnTo>
                  <a:pt x="35" y="22"/>
                </a:lnTo>
                <a:lnTo>
                  <a:pt x="39" y="19"/>
                </a:lnTo>
                <a:lnTo>
                  <a:pt x="44" y="18"/>
                </a:lnTo>
                <a:lnTo>
                  <a:pt x="49" y="17"/>
                </a:lnTo>
                <a:lnTo>
                  <a:pt x="54" y="17"/>
                </a:lnTo>
                <a:lnTo>
                  <a:pt x="59" y="17"/>
                </a:lnTo>
                <a:lnTo>
                  <a:pt x="61" y="18"/>
                </a:lnTo>
                <a:lnTo>
                  <a:pt x="65" y="19"/>
                </a:lnTo>
                <a:lnTo>
                  <a:pt x="66" y="22"/>
                </a:lnTo>
                <a:lnTo>
                  <a:pt x="68" y="26"/>
                </a:lnTo>
                <a:lnTo>
                  <a:pt x="69" y="28"/>
                </a:lnTo>
                <a:lnTo>
                  <a:pt x="69" y="32"/>
                </a:lnTo>
                <a:lnTo>
                  <a:pt x="70" y="36"/>
                </a:lnTo>
                <a:lnTo>
                  <a:pt x="70" y="115"/>
                </a:lnTo>
                <a:lnTo>
                  <a:pt x="70" y="117"/>
                </a:lnTo>
                <a:lnTo>
                  <a:pt x="70" y="118"/>
                </a:lnTo>
                <a:lnTo>
                  <a:pt x="72" y="119"/>
                </a:lnTo>
                <a:lnTo>
                  <a:pt x="73" y="119"/>
                </a:lnTo>
                <a:lnTo>
                  <a:pt x="85" y="119"/>
                </a:lnTo>
                <a:lnTo>
                  <a:pt x="87" y="119"/>
                </a:lnTo>
                <a:lnTo>
                  <a:pt x="87" y="118"/>
                </a:lnTo>
                <a:lnTo>
                  <a:pt x="88" y="118"/>
                </a:lnTo>
                <a:lnTo>
                  <a:pt x="88" y="117"/>
                </a:lnTo>
                <a:lnTo>
                  <a:pt x="88" y="115"/>
                </a:lnTo>
                <a:lnTo>
                  <a:pt x="88" y="3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7" name="Freeform 157"/>
          <p:cNvSpPr>
            <a:spLocks noEditPoints="1"/>
          </p:cNvSpPr>
          <p:nvPr/>
        </p:nvSpPr>
        <p:spPr bwMode="auto">
          <a:xfrm>
            <a:off x="9525000" y="2038350"/>
            <a:ext cx="23813" cy="90488"/>
          </a:xfrm>
          <a:custGeom>
            <a:avLst/>
            <a:gdLst>
              <a:gd name="T0" fmla="*/ 2147483647 w 44"/>
              <a:gd name="T1" fmla="*/ 2147483647 h 172"/>
              <a:gd name="T2" fmla="*/ 2147483647 w 44"/>
              <a:gd name="T3" fmla="*/ 2147483647 h 172"/>
              <a:gd name="T4" fmla="*/ 2147483647 w 44"/>
              <a:gd name="T5" fmla="*/ 2147483647 h 172"/>
              <a:gd name="T6" fmla="*/ 2147483647 w 44"/>
              <a:gd name="T7" fmla="*/ 2147483647 h 172"/>
              <a:gd name="T8" fmla="*/ 634133696 w 44"/>
              <a:gd name="T9" fmla="*/ 2147483647 h 172"/>
              <a:gd name="T10" fmla="*/ 475673334 w 44"/>
              <a:gd name="T11" fmla="*/ 2147483647 h 172"/>
              <a:gd name="T12" fmla="*/ 158460361 w 44"/>
              <a:gd name="T13" fmla="*/ 2147483647 h 172"/>
              <a:gd name="T14" fmla="*/ 0 w 44"/>
              <a:gd name="T15" fmla="*/ 2147483647 h 172"/>
              <a:gd name="T16" fmla="*/ 0 w 44"/>
              <a:gd name="T17" fmla="*/ 2147483647 h 172"/>
              <a:gd name="T18" fmla="*/ 0 w 44"/>
              <a:gd name="T19" fmla="*/ 2147483647 h 172"/>
              <a:gd name="T20" fmla="*/ 158460361 w 44"/>
              <a:gd name="T21" fmla="*/ 2147483647 h 172"/>
              <a:gd name="T22" fmla="*/ 158460361 w 44"/>
              <a:gd name="T23" fmla="*/ 2147483647 h 172"/>
              <a:gd name="T24" fmla="*/ 475673334 w 44"/>
              <a:gd name="T25" fmla="*/ 2147483647 h 172"/>
              <a:gd name="T26" fmla="*/ 2147483647 w 44"/>
              <a:gd name="T27" fmla="*/ 2147483647 h 172"/>
              <a:gd name="T28" fmla="*/ 2147483647 w 44"/>
              <a:gd name="T29" fmla="*/ 2147483647 h 172"/>
              <a:gd name="T30" fmla="*/ 2147483647 w 44"/>
              <a:gd name="T31" fmla="*/ 2147483647 h 172"/>
              <a:gd name="T32" fmla="*/ 2147483647 w 44"/>
              <a:gd name="T33" fmla="*/ 2147483647 h 172"/>
              <a:gd name="T34" fmla="*/ 2147483647 w 44"/>
              <a:gd name="T35" fmla="*/ 2147483647 h 172"/>
              <a:gd name="T36" fmla="*/ 2147483647 w 44"/>
              <a:gd name="T37" fmla="*/ 2147483647 h 172"/>
              <a:gd name="T38" fmla="*/ 2147483647 w 44"/>
              <a:gd name="T39" fmla="*/ 2147483647 h 172"/>
              <a:gd name="T40" fmla="*/ 2147483647 w 44"/>
              <a:gd name="T41" fmla="*/ 2147483647 h 172"/>
              <a:gd name="T42" fmla="*/ 2147483647 w 44"/>
              <a:gd name="T43" fmla="*/ 2147483647 h 172"/>
              <a:gd name="T44" fmla="*/ 2147483647 w 44"/>
              <a:gd name="T45" fmla="*/ 2147483647 h 172"/>
              <a:gd name="T46" fmla="*/ 2147483647 w 44"/>
              <a:gd name="T47" fmla="*/ 2038439485 h 172"/>
              <a:gd name="T48" fmla="*/ 2147483647 w 44"/>
              <a:gd name="T49" fmla="*/ 1310524026 h 172"/>
              <a:gd name="T50" fmla="*/ 2147483647 w 44"/>
              <a:gd name="T51" fmla="*/ 582332367 h 172"/>
              <a:gd name="T52" fmla="*/ 2147483647 w 44"/>
              <a:gd name="T53" fmla="*/ 0 h 172"/>
              <a:gd name="T54" fmla="*/ 2147483647 w 44"/>
              <a:gd name="T55" fmla="*/ 0 h 172"/>
              <a:gd name="T56" fmla="*/ 2147483647 w 44"/>
              <a:gd name="T57" fmla="*/ 0 h 172"/>
              <a:gd name="T58" fmla="*/ 2147483647 w 44"/>
              <a:gd name="T59" fmla="*/ 582332367 h 172"/>
              <a:gd name="T60" fmla="*/ 2147483647 w 44"/>
              <a:gd name="T61" fmla="*/ 1310524026 h 172"/>
              <a:gd name="T62" fmla="*/ 2147483647 w 44"/>
              <a:gd name="T63" fmla="*/ 2038439485 h 172"/>
              <a:gd name="T64" fmla="*/ 2147483647 w 44"/>
              <a:gd name="T65" fmla="*/ 2147483647 h 172"/>
              <a:gd name="T66" fmla="*/ 2147483647 w 44"/>
              <a:gd name="T67" fmla="*/ 2147483647 h 172"/>
              <a:gd name="T68" fmla="*/ 2147483647 w 44"/>
              <a:gd name="T69" fmla="*/ 2147483647 h 172"/>
              <a:gd name="T70" fmla="*/ 2147483647 w 44"/>
              <a:gd name="T71" fmla="*/ 2147483647 h 172"/>
              <a:gd name="T72" fmla="*/ 2147483647 w 44"/>
              <a:gd name="T73" fmla="*/ 2147483647 h 172"/>
              <a:gd name="T74" fmla="*/ 2147483647 w 44"/>
              <a:gd name="T75" fmla="*/ 2147483647 h 172"/>
              <a:gd name="T76" fmla="*/ 2147483647 w 44"/>
              <a:gd name="T77" fmla="*/ 2147483647 h 172"/>
              <a:gd name="T78" fmla="*/ 2147483647 w 44"/>
              <a:gd name="T79" fmla="*/ 2038439485 h 1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" h="172">
                <a:moveTo>
                  <a:pt x="41" y="60"/>
                </a:moveTo>
                <a:lnTo>
                  <a:pt x="41" y="60"/>
                </a:lnTo>
                <a:lnTo>
                  <a:pt x="41" y="58"/>
                </a:lnTo>
                <a:lnTo>
                  <a:pt x="39" y="57"/>
                </a:lnTo>
                <a:lnTo>
                  <a:pt x="38" y="57"/>
                </a:lnTo>
                <a:lnTo>
                  <a:pt x="37" y="57"/>
                </a:lnTo>
                <a:lnTo>
                  <a:pt x="4" y="57"/>
                </a:lnTo>
                <a:lnTo>
                  <a:pt x="3" y="57"/>
                </a:lnTo>
                <a:lnTo>
                  <a:pt x="1" y="57"/>
                </a:lnTo>
                <a:lnTo>
                  <a:pt x="0" y="58"/>
                </a:lnTo>
                <a:lnTo>
                  <a:pt x="0" y="60"/>
                </a:lnTo>
                <a:lnTo>
                  <a:pt x="0" y="69"/>
                </a:lnTo>
                <a:lnTo>
                  <a:pt x="0" y="70"/>
                </a:lnTo>
                <a:lnTo>
                  <a:pt x="1" y="70"/>
                </a:lnTo>
                <a:lnTo>
                  <a:pt x="1" y="71"/>
                </a:lnTo>
                <a:lnTo>
                  <a:pt x="3" y="71"/>
                </a:lnTo>
                <a:lnTo>
                  <a:pt x="4" y="71"/>
                </a:lnTo>
                <a:lnTo>
                  <a:pt x="22" y="71"/>
                </a:lnTo>
                <a:lnTo>
                  <a:pt x="22" y="168"/>
                </a:lnTo>
                <a:lnTo>
                  <a:pt x="22" y="170"/>
                </a:lnTo>
                <a:lnTo>
                  <a:pt x="23" y="170"/>
                </a:lnTo>
                <a:lnTo>
                  <a:pt x="23" y="171"/>
                </a:lnTo>
                <a:lnTo>
                  <a:pt x="24" y="172"/>
                </a:lnTo>
                <a:lnTo>
                  <a:pt x="25" y="172"/>
                </a:lnTo>
                <a:lnTo>
                  <a:pt x="38" y="172"/>
                </a:lnTo>
                <a:lnTo>
                  <a:pt x="39" y="172"/>
                </a:lnTo>
                <a:lnTo>
                  <a:pt x="39" y="171"/>
                </a:lnTo>
                <a:lnTo>
                  <a:pt x="41" y="171"/>
                </a:lnTo>
                <a:lnTo>
                  <a:pt x="41" y="170"/>
                </a:lnTo>
                <a:lnTo>
                  <a:pt x="41" y="168"/>
                </a:lnTo>
                <a:lnTo>
                  <a:pt x="41" y="60"/>
                </a:lnTo>
                <a:close/>
                <a:moveTo>
                  <a:pt x="44" y="14"/>
                </a:moveTo>
                <a:lnTo>
                  <a:pt x="44" y="12"/>
                </a:lnTo>
                <a:lnTo>
                  <a:pt x="43" y="9"/>
                </a:lnTo>
                <a:lnTo>
                  <a:pt x="42" y="7"/>
                </a:lnTo>
                <a:lnTo>
                  <a:pt x="41" y="4"/>
                </a:lnTo>
                <a:lnTo>
                  <a:pt x="38" y="3"/>
                </a:lnTo>
                <a:lnTo>
                  <a:pt x="36" y="0"/>
                </a:lnTo>
                <a:lnTo>
                  <a:pt x="33" y="0"/>
                </a:lnTo>
                <a:lnTo>
                  <a:pt x="30" y="0"/>
                </a:lnTo>
                <a:lnTo>
                  <a:pt x="27" y="0"/>
                </a:lnTo>
                <a:lnTo>
                  <a:pt x="24" y="0"/>
                </a:lnTo>
                <a:lnTo>
                  <a:pt x="22" y="2"/>
                </a:lnTo>
                <a:lnTo>
                  <a:pt x="19" y="4"/>
                </a:lnTo>
                <a:lnTo>
                  <a:pt x="18" y="7"/>
                </a:lnTo>
                <a:lnTo>
                  <a:pt x="17" y="9"/>
                </a:lnTo>
                <a:lnTo>
                  <a:pt x="15" y="12"/>
                </a:lnTo>
                <a:lnTo>
                  <a:pt x="15" y="14"/>
                </a:lnTo>
                <a:lnTo>
                  <a:pt x="15" y="17"/>
                </a:lnTo>
                <a:lnTo>
                  <a:pt x="17" y="21"/>
                </a:lnTo>
                <a:lnTo>
                  <a:pt x="18" y="23"/>
                </a:lnTo>
                <a:lnTo>
                  <a:pt x="19" y="24"/>
                </a:lnTo>
                <a:lnTo>
                  <a:pt x="22" y="27"/>
                </a:lnTo>
                <a:lnTo>
                  <a:pt x="24" y="28"/>
                </a:lnTo>
                <a:lnTo>
                  <a:pt x="27" y="28"/>
                </a:lnTo>
                <a:lnTo>
                  <a:pt x="30" y="29"/>
                </a:lnTo>
                <a:lnTo>
                  <a:pt x="33" y="28"/>
                </a:lnTo>
                <a:lnTo>
                  <a:pt x="36" y="28"/>
                </a:lnTo>
                <a:lnTo>
                  <a:pt x="38" y="27"/>
                </a:lnTo>
                <a:lnTo>
                  <a:pt x="41" y="24"/>
                </a:lnTo>
                <a:lnTo>
                  <a:pt x="42" y="23"/>
                </a:lnTo>
                <a:lnTo>
                  <a:pt x="43" y="21"/>
                </a:lnTo>
                <a:lnTo>
                  <a:pt x="44" y="17"/>
                </a:lnTo>
                <a:lnTo>
                  <a:pt x="44" y="1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8" name="Freeform 158"/>
          <p:cNvSpPr>
            <a:spLocks/>
          </p:cNvSpPr>
          <p:nvPr/>
        </p:nvSpPr>
        <p:spPr bwMode="auto">
          <a:xfrm>
            <a:off x="9563100" y="2066925"/>
            <a:ext cx="42863" cy="63500"/>
          </a:xfrm>
          <a:custGeom>
            <a:avLst/>
            <a:gdLst>
              <a:gd name="T0" fmla="*/ 2147483647 w 83"/>
              <a:gd name="T1" fmla="*/ 2147483647 h 122"/>
              <a:gd name="T2" fmla="*/ 2147483647 w 83"/>
              <a:gd name="T3" fmla="*/ 2147483647 h 122"/>
              <a:gd name="T4" fmla="*/ 2147483647 w 83"/>
              <a:gd name="T5" fmla="*/ 2147483647 h 122"/>
              <a:gd name="T6" fmla="*/ 2147483647 w 83"/>
              <a:gd name="T7" fmla="*/ 2147483647 h 122"/>
              <a:gd name="T8" fmla="*/ 2147483647 w 83"/>
              <a:gd name="T9" fmla="*/ 2147483647 h 122"/>
              <a:gd name="T10" fmla="*/ 2147483647 w 83"/>
              <a:gd name="T11" fmla="*/ 2147483647 h 122"/>
              <a:gd name="T12" fmla="*/ 2147483647 w 83"/>
              <a:gd name="T13" fmla="*/ 2147483647 h 122"/>
              <a:gd name="T14" fmla="*/ 2147483647 w 83"/>
              <a:gd name="T15" fmla="*/ 2147483647 h 122"/>
              <a:gd name="T16" fmla="*/ 2147483647 w 83"/>
              <a:gd name="T17" fmla="*/ 2147483647 h 122"/>
              <a:gd name="T18" fmla="*/ 2147483647 w 83"/>
              <a:gd name="T19" fmla="*/ 2147483647 h 122"/>
              <a:gd name="T20" fmla="*/ 2147483647 w 83"/>
              <a:gd name="T21" fmla="*/ 2147483647 h 122"/>
              <a:gd name="T22" fmla="*/ 2147483647 w 83"/>
              <a:gd name="T23" fmla="*/ 2147483647 h 122"/>
              <a:gd name="T24" fmla="*/ 2147483647 w 83"/>
              <a:gd name="T25" fmla="*/ 2147483647 h 122"/>
              <a:gd name="T26" fmla="*/ 2147483647 w 83"/>
              <a:gd name="T27" fmla="*/ 2147483647 h 122"/>
              <a:gd name="T28" fmla="*/ 2147483647 w 83"/>
              <a:gd name="T29" fmla="*/ 2147483647 h 122"/>
              <a:gd name="T30" fmla="*/ 2147483647 w 83"/>
              <a:gd name="T31" fmla="*/ 2147483647 h 122"/>
              <a:gd name="T32" fmla="*/ 2147483647 w 83"/>
              <a:gd name="T33" fmla="*/ 2147483647 h 122"/>
              <a:gd name="T34" fmla="*/ 2147483647 w 83"/>
              <a:gd name="T35" fmla="*/ 2147483647 h 122"/>
              <a:gd name="T36" fmla="*/ 2147483647 w 83"/>
              <a:gd name="T37" fmla="*/ 2147483647 h 122"/>
              <a:gd name="T38" fmla="*/ 2147483647 w 83"/>
              <a:gd name="T39" fmla="*/ 2147483647 h 122"/>
              <a:gd name="T40" fmla="*/ 2147483647 w 83"/>
              <a:gd name="T41" fmla="*/ 2147483647 h 122"/>
              <a:gd name="T42" fmla="*/ 2147483647 w 83"/>
              <a:gd name="T43" fmla="*/ 2147483647 h 122"/>
              <a:gd name="T44" fmla="*/ 2147483647 w 83"/>
              <a:gd name="T45" fmla="*/ 2147483647 h 122"/>
              <a:gd name="T46" fmla="*/ 2147483647 w 83"/>
              <a:gd name="T47" fmla="*/ 2147483647 h 122"/>
              <a:gd name="T48" fmla="*/ 2147483647 w 83"/>
              <a:gd name="T49" fmla="*/ 2147483647 h 122"/>
              <a:gd name="T50" fmla="*/ 2147483647 w 83"/>
              <a:gd name="T51" fmla="*/ 2147483647 h 122"/>
              <a:gd name="T52" fmla="*/ 2147483647 w 83"/>
              <a:gd name="T53" fmla="*/ 2147483647 h 122"/>
              <a:gd name="T54" fmla="*/ 2147483647 w 83"/>
              <a:gd name="T55" fmla="*/ 2147483647 h 122"/>
              <a:gd name="T56" fmla="*/ 2147483647 w 83"/>
              <a:gd name="T57" fmla="*/ 2147483647 h 122"/>
              <a:gd name="T58" fmla="*/ 2147483647 w 83"/>
              <a:gd name="T59" fmla="*/ 1692114689 h 122"/>
              <a:gd name="T60" fmla="*/ 2147483647 w 83"/>
              <a:gd name="T61" fmla="*/ 986931574 h 122"/>
              <a:gd name="T62" fmla="*/ 2147483647 w 83"/>
              <a:gd name="T63" fmla="*/ 282019115 h 122"/>
              <a:gd name="T64" fmla="*/ 2147483647 w 83"/>
              <a:gd name="T65" fmla="*/ 0 h 122"/>
              <a:gd name="T66" fmla="*/ 2147483647 w 83"/>
              <a:gd name="T67" fmla="*/ 564038230 h 122"/>
              <a:gd name="T68" fmla="*/ 1652686249 w 83"/>
              <a:gd name="T69" fmla="*/ 2147483647 h 122"/>
              <a:gd name="T70" fmla="*/ 275492379 w 83"/>
              <a:gd name="T71" fmla="*/ 2147483647 h 122"/>
              <a:gd name="T72" fmla="*/ 0 w 83"/>
              <a:gd name="T73" fmla="*/ 2147483647 h 122"/>
              <a:gd name="T74" fmla="*/ 275492379 w 83"/>
              <a:gd name="T75" fmla="*/ 2147483647 h 122"/>
              <a:gd name="T76" fmla="*/ 1515073813 w 83"/>
              <a:gd name="T77" fmla="*/ 2147483647 h 122"/>
              <a:gd name="T78" fmla="*/ 2147483647 w 83"/>
              <a:gd name="T79" fmla="*/ 2147483647 h 122"/>
              <a:gd name="T80" fmla="*/ 2147483647 w 83"/>
              <a:gd name="T81" fmla="*/ 2147483647 h 122"/>
              <a:gd name="T82" fmla="*/ 2147483647 w 83"/>
              <a:gd name="T83" fmla="*/ 2147483647 h 122"/>
              <a:gd name="T84" fmla="*/ 2147483647 w 83"/>
              <a:gd name="T85" fmla="*/ 2147483647 h 122"/>
              <a:gd name="T86" fmla="*/ 2147483647 w 83"/>
              <a:gd name="T87" fmla="*/ 2147483647 h 122"/>
              <a:gd name="T88" fmla="*/ 2147483647 w 83"/>
              <a:gd name="T89" fmla="*/ 2147483647 h 122"/>
              <a:gd name="T90" fmla="*/ 2147483647 w 83"/>
              <a:gd name="T91" fmla="*/ 2147483647 h 122"/>
              <a:gd name="T92" fmla="*/ 2147483647 w 83"/>
              <a:gd name="T93" fmla="*/ 2147483647 h 122"/>
              <a:gd name="T94" fmla="*/ 2147483647 w 83"/>
              <a:gd name="T95" fmla="*/ 2147483647 h 122"/>
              <a:gd name="T96" fmla="*/ 2147483647 w 83"/>
              <a:gd name="T97" fmla="*/ 2147483647 h 1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3" h="122">
                <a:moveTo>
                  <a:pt x="78" y="98"/>
                </a:moveTo>
                <a:lnTo>
                  <a:pt x="77" y="98"/>
                </a:lnTo>
                <a:lnTo>
                  <a:pt x="77" y="96"/>
                </a:lnTo>
                <a:lnTo>
                  <a:pt x="76" y="96"/>
                </a:lnTo>
                <a:lnTo>
                  <a:pt x="73" y="98"/>
                </a:lnTo>
                <a:lnTo>
                  <a:pt x="71" y="99"/>
                </a:lnTo>
                <a:lnTo>
                  <a:pt x="67" y="101"/>
                </a:lnTo>
                <a:lnTo>
                  <a:pt x="63" y="103"/>
                </a:lnTo>
                <a:lnTo>
                  <a:pt x="58" y="104"/>
                </a:lnTo>
                <a:lnTo>
                  <a:pt x="53" y="105"/>
                </a:lnTo>
                <a:lnTo>
                  <a:pt x="47" y="106"/>
                </a:lnTo>
                <a:lnTo>
                  <a:pt x="39" y="105"/>
                </a:lnTo>
                <a:lnTo>
                  <a:pt x="33" y="103"/>
                </a:lnTo>
                <a:lnTo>
                  <a:pt x="28" y="98"/>
                </a:lnTo>
                <a:lnTo>
                  <a:pt x="24" y="91"/>
                </a:lnTo>
                <a:lnTo>
                  <a:pt x="21" y="85"/>
                </a:lnTo>
                <a:lnTo>
                  <a:pt x="20" y="77"/>
                </a:lnTo>
                <a:lnTo>
                  <a:pt x="19" y="70"/>
                </a:lnTo>
                <a:lnTo>
                  <a:pt x="19" y="61"/>
                </a:lnTo>
                <a:lnTo>
                  <a:pt x="19" y="51"/>
                </a:lnTo>
                <a:lnTo>
                  <a:pt x="20" y="42"/>
                </a:lnTo>
                <a:lnTo>
                  <a:pt x="23" y="35"/>
                </a:lnTo>
                <a:lnTo>
                  <a:pt x="25" y="28"/>
                </a:lnTo>
                <a:lnTo>
                  <a:pt x="29" y="23"/>
                </a:lnTo>
                <a:lnTo>
                  <a:pt x="35" y="19"/>
                </a:lnTo>
                <a:lnTo>
                  <a:pt x="42" y="17"/>
                </a:lnTo>
                <a:lnTo>
                  <a:pt x="49" y="17"/>
                </a:lnTo>
                <a:lnTo>
                  <a:pt x="54" y="17"/>
                </a:lnTo>
                <a:lnTo>
                  <a:pt x="59" y="18"/>
                </a:lnTo>
                <a:lnTo>
                  <a:pt x="63" y="21"/>
                </a:lnTo>
                <a:lnTo>
                  <a:pt x="67" y="22"/>
                </a:lnTo>
                <a:lnTo>
                  <a:pt x="71" y="24"/>
                </a:lnTo>
                <a:lnTo>
                  <a:pt x="73" y="27"/>
                </a:lnTo>
                <a:lnTo>
                  <a:pt x="74" y="28"/>
                </a:lnTo>
                <a:lnTo>
                  <a:pt x="76" y="28"/>
                </a:lnTo>
                <a:lnTo>
                  <a:pt x="76" y="27"/>
                </a:lnTo>
                <a:lnTo>
                  <a:pt x="77" y="27"/>
                </a:lnTo>
                <a:lnTo>
                  <a:pt x="82" y="17"/>
                </a:lnTo>
                <a:lnTo>
                  <a:pt x="82" y="16"/>
                </a:lnTo>
                <a:lnTo>
                  <a:pt x="83" y="16"/>
                </a:lnTo>
                <a:lnTo>
                  <a:pt x="82" y="13"/>
                </a:lnTo>
                <a:lnTo>
                  <a:pt x="79" y="12"/>
                </a:lnTo>
                <a:lnTo>
                  <a:pt x="76" y="9"/>
                </a:lnTo>
                <a:lnTo>
                  <a:pt x="72" y="7"/>
                </a:lnTo>
                <a:lnTo>
                  <a:pt x="66" y="4"/>
                </a:lnTo>
                <a:lnTo>
                  <a:pt x="60" y="2"/>
                </a:lnTo>
                <a:lnTo>
                  <a:pt x="54" y="0"/>
                </a:lnTo>
                <a:lnTo>
                  <a:pt x="48" y="0"/>
                </a:lnTo>
                <a:lnTo>
                  <a:pt x="38" y="2"/>
                </a:lnTo>
                <a:lnTo>
                  <a:pt x="28" y="4"/>
                </a:lnTo>
                <a:lnTo>
                  <a:pt x="20" y="11"/>
                </a:lnTo>
                <a:lnTo>
                  <a:pt x="12" y="18"/>
                </a:lnTo>
                <a:lnTo>
                  <a:pt x="7" y="27"/>
                </a:lnTo>
                <a:lnTo>
                  <a:pt x="2" y="38"/>
                </a:lnTo>
                <a:lnTo>
                  <a:pt x="0" y="51"/>
                </a:lnTo>
                <a:lnTo>
                  <a:pt x="0" y="65"/>
                </a:lnTo>
                <a:lnTo>
                  <a:pt x="0" y="77"/>
                </a:lnTo>
                <a:lnTo>
                  <a:pt x="2" y="89"/>
                </a:lnTo>
                <a:lnTo>
                  <a:pt x="6" y="99"/>
                </a:lnTo>
                <a:lnTo>
                  <a:pt x="11" y="106"/>
                </a:lnTo>
                <a:lnTo>
                  <a:pt x="18" y="113"/>
                </a:lnTo>
                <a:lnTo>
                  <a:pt x="25" y="118"/>
                </a:lnTo>
                <a:lnTo>
                  <a:pt x="34" y="122"/>
                </a:lnTo>
                <a:lnTo>
                  <a:pt x="44" y="122"/>
                </a:lnTo>
                <a:lnTo>
                  <a:pt x="52" y="122"/>
                </a:lnTo>
                <a:lnTo>
                  <a:pt x="58" y="120"/>
                </a:lnTo>
                <a:lnTo>
                  <a:pt x="64" y="119"/>
                </a:lnTo>
                <a:lnTo>
                  <a:pt x="71" y="117"/>
                </a:lnTo>
                <a:lnTo>
                  <a:pt x="76" y="115"/>
                </a:lnTo>
                <a:lnTo>
                  <a:pt x="79" y="113"/>
                </a:lnTo>
                <a:lnTo>
                  <a:pt x="82" y="112"/>
                </a:lnTo>
                <a:lnTo>
                  <a:pt x="82" y="110"/>
                </a:lnTo>
                <a:lnTo>
                  <a:pt x="82" y="109"/>
                </a:lnTo>
                <a:lnTo>
                  <a:pt x="82" y="108"/>
                </a:lnTo>
                <a:lnTo>
                  <a:pt x="78" y="9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9" name="Freeform 159"/>
          <p:cNvSpPr>
            <a:spLocks/>
          </p:cNvSpPr>
          <p:nvPr/>
        </p:nvSpPr>
        <p:spPr bwMode="auto">
          <a:xfrm>
            <a:off x="9613900" y="2066925"/>
            <a:ext cx="39688" cy="63500"/>
          </a:xfrm>
          <a:custGeom>
            <a:avLst/>
            <a:gdLst>
              <a:gd name="T0" fmla="*/ 2147483647 w 75"/>
              <a:gd name="T1" fmla="*/ 1692114689 h 122"/>
              <a:gd name="T2" fmla="*/ 2147483647 w 75"/>
              <a:gd name="T3" fmla="*/ 1692114689 h 122"/>
              <a:gd name="T4" fmla="*/ 2147483647 w 75"/>
              <a:gd name="T5" fmla="*/ 1550969803 h 122"/>
              <a:gd name="T6" fmla="*/ 2147483647 w 75"/>
              <a:gd name="T7" fmla="*/ 1268950689 h 122"/>
              <a:gd name="T8" fmla="*/ 2147483647 w 75"/>
              <a:gd name="T9" fmla="*/ 1128076459 h 122"/>
              <a:gd name="T10" fmla="*/ 2147483647 w 75"/>
              <a:gd name="T11" fmla="*/ 986931574 h 122"/>
              <a:gd name="T12" fmla="*/ 2147483647 w 75"/>
              <a:gd name="T13" fmla="*/ 422893344 h 122"/>
              <a:gd name="T14" fmla="*/ 2147483647 w 75"/>
              <a:gd name="T15" fmla="*/ 0 h 122"/>
              <a:gd name="T16" fmla="*/ 2147483647 w 75"/>
              <a:gd name="T17" fmla="*/ 422893344 h 122"/>
              <a:gd name="T18" fmla="*/ 1333756516 w 75"/>
              <a:gd name="T19" fmla="*/ 1974133803 h 122"/>
              <a:gd name="T20" fmla="*/ 444678640 w 75"/>
              <a:gd name="T21" fmla="*/ 2147483647 h 122"/>
              <a:gd name="T22" fmla="*/ 1185343504 w 75"/>
              <a:gd name="T23" fmla="*/ 2147483647 h 122"/>
              <a:gd name="T24" fmla="*/ 2147483647 w 75"/>
              <a:gd name="T25" fmla="*/ 2147483647 h 122"/>
              <a:gd name="T26" fmla="*/ 2147483647 w 75"/>
              <a:gd name="T27" fmla="*/ 2147483647 h 122"/>
              <a:gd name="T28" fmla="*/ 2147483647 w 75"/>
              <a:gd name="T29" fmla="*/ 2147483647 h 122"/>
              <a:gd name="T30" fmla="*/ 2147483647 w 75"/>
              <a:gd name="T31" fmla="*/ 2147483647 h 122"/>
              <a:gd name="T32" fmla="*/ 2147483647 w 75"/>
              <a:gd name="T33" fmla="*/ 2147483647 h 122"/>
              <a:gd name="T34" fmla="*/ 2147483647 w 75"/>
              <a:gd name="T35" fmla="*/ 2147483647 h 122"/>
              <a:gd name="T36" fmla="*/ 2147483647 w 75"/>
              <a:gd name="T37" fmla="*/ 2147483647 h 122"/>
              <a:gd name="T38" fmla="*/ 1185343504 w 75"/>
              <a:gd name="T39" fmla="*/ 2147483647 h 122"/>
              <a:gd name="T40" fmla="*/ 740944797 w 75"/>
              <a:gd name="T41" fmla="*/ 2147483647 h 122"/>
              <a:gd name="T42" fmla="*/ 740944797 w 75"/>
              <a:gd name="T43" fmla="*/ 2147483647 h 122"/>
              <a:gd name="T44" fmla="*/ 592811718 w 75"/>
              <a:gd name="T45" fmla="*/ 2147483647 h 122"/>
              <a:gd name="T46" fmla="*/ 0 w 75"/>
              <a:gd name="T47" fmla="*/ 2147483647 h 122"/>
              <a:gd name="T48" fmla="*/ 0 w 75"/>
              <a:gd name="T49" fmla="*/ 2147483647 h 122"/>
              <a:gd name="T50" fmla="*/ 0 w 75"/>
              <a:gd name="T51" fmla="*/ 2147483647 h 122"/>
              <a:gd name="T52" fmla="*/ 1185343504 w 75"/>
              <a:gd name="T53" fmla="*/ 2147483647 h 122"/>
              <a:gd name="T54" fmla="*/ 2147483647 w 75"/>
              <a:gd name="T55" fmla="*/ 2147483647 h 122"/>
              <a:gd name="T56" fmla="*/ 2147483647 w 75"/>
              <a:gd name="T57" fmla="*/ 2147483647 h 122"/>
              <a:gd name="T58" fmla="*/ 2147483647 w 75"/>
              <a:gd name="T59" fmla="*/ 2147483647 h 122"/>
              <a:gd name="T60" fmla="*/ 2147483647 w 75"/>
              <a:gd name="T61" fmla="*/ 2147483647 h 122"/>
              <a:gd name="T62" fmla="*/ 2147483647 w 75"/>
              <a:gd name="T63" fmla="*/ 2147483647 h 122"/>
              <a:gd name="T64" fmla="*/ 2147483647 w 75"/>
              <a:gd name="T65" fmla="*/ 2147483647 h 122"/>
              <a:gd name="T66" fmla="*/ 2147483647 w 75"/>
              <a:gd name="T67" fmla="*/ 2147483647 h 122"/>
              <a:gd name="T68" fmla="*/ 2147483647 w 75"/>
              <a:gd name="T69" fmla="*/ 2147483647 h 122"/>
              <a:gd name="T70" fmla="*/ 2147483647 w 75"/>
              <a:gd name="T71" fmla="*/ 2147483647 h 122"/>
              <a:gd name="T72" fmla="*/ 2147483647 w 75"/>
              <a:gd name="T73" fmla="*/ 2147483647 h 122"/>
              <a:gd name="T74" fmla="*/ 2147483647 w 75"/>
              <a:gd name="T75" fmla="*/ 2147483647 h 122"/>
              <a:gd name="T76" fmla="*/ 2147483647 w 75"/>
              <a:gd name="T77" fmla="*/ 2147483647 h 122"/>
              <a:gd name="T78" fmla="*/ 2147483647 w 75"/>
              <a:gd name="T79" fmla="*/ 2147483647 h 122"/>
              <a:gd name="T80" fmla="*/ 2147483647 w 75"/>
              <a:gd name="T81" fmla="*/ 2147483647 h 122"/>
              <a:gd name="T82" fmla="*/ 2147483647 w 75"/>
              <a:gd name="T83" fmla="*/ 2147483647 h 122"/>
              <a:gd name="T84" fmla="*/ 2147483647 w 75"/>
              <a:gd name="T85" fmla="*/ 2147483647 h 12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5" h="122">
                <a:moveTo>
                  <a:pt x="70" y="13"/>
                </a:moveTo>
                <a:lnTo>
                  <a:pt x="70" y="13"/>
                </a:lnTo>
                <a:lnTo>
                  <a:pt x="70" y="12"/>
                </a:lnTo>
                <a:lnTo>
                  <a:pt x="71" y="11"/>
                </a:lnTo>
                <a:lnTo>
                  <a:pt x="71" y="9"/>
                </a:lnTo>
                <a:lnTo>
                  <a:pt x="70" y="9"/>
                </a:lnTo>
                <a:lnTo>
                  <a:pt x="70" y="8"/>
                </a:lnTo>
                <a:lnTo>
                  <a:pt x="68" y="8"/>
                </a:lnTo>
                <a:lnTo>
                  <a:pt x="64" y="7"/>
                </a:lnTo>
                <a:lnTo>
                  <a:pt x="62" y="5"/>
                </a:lnTo>
                <a:lnTo>
                  <a:pt x="58" y="4"/>
                </a:lnTo>
                <a:lnTo>
                  <a:pt x="54" y="3"/>
                </a:lnTo>
                <a:lnTo>
                  <a:pt x="51" y="2"/>
                </a:lnTo>
                <a:lnTo>
                  <a:pt x="47" y="0"/>
                </a:lnTo>
                <a:lnTo>
                  <a:pt x="43" y="0"/>
                </a:lnTo>
                <a:lnTo>
                  <a:pt x="39" y="0"/>
                </a:lnTo>
                <a:lnTo>
                  <a:pt x="32" y="0"/>
                </a:lnTo>
                <a:lnTo>
                  <a:pt x="25" y="3"/>
                </a:lnTo>
                <a:lnTo>
                  <a:pt x="19" y="5"/>
                </a:lnTo>
                <a:lnTo>
                  <a:pt x="13" y="9"/>
                </a:lnTo>
                <a:lnTo>
                  <a:pt x="9" y="14"/>
                </a:lnTo>
                <a:lnTo>
                  <a:pt x="6" y="21"/>
                </a:lnTo>
                <a:lnTo>
                  <a:pt x="4" y="27"/>
                </a:lnTo>
                <a:lnTo>
                  <a:pt x="3" y="33"/>
                </a:lnTo>
                <a:lnTo>
                  <a:pt x="4" y="40"/>
                </a:lnTo>
                <a:lnTo>
                  <a:pt x="5" y="46"/>
                </a:lnTo>
                <a:lnTo>
                  <a:pt x="8" y="50"/>
                </a:lnTo>
                <a:lnTo>
                  <a:pt x="11" y="55"/>
                </a:lnTo>
                <a:lnTo>
                  <a:pt x="20" y="61"/>
                </a:lnTo>
                <a:lnTo>
                  <a:pt x="30" y="66"/>
                </a:lnTo>
                <a:lnTo>
                  <a:pt x="39" y="70"/>
                </a:lnTo>
                <a:lnTo>
                  <a:pt x="48" y="75"/>
                </a:lnTo>
                <a:lnTo>
                  <a:pt x="52" y="77"/>
                </a:lnTo>
                <a:lnTo>
                  <a:pt x="54" y="81"/>
                </a:lnTo>
                <a:lnTo>
                  <a:pt x="56" y="85"/>
                </a:lnTo>
                <a:lnTo>
                  <a:pt x="57" y="89"/>
                </a:lnTo>
                <a:lnTo>
                  <a:pt x="56" y="94"/>
                </a:lnTo>
                <a:lnTo>
                  <a:pt x="54" y="96"/>
                </a:lnTo>
                <a:lnTo>
                  <a:pt x="53" y="100"/>
                </a:lnTo>
                <a:lnTo>
                  <a:pt x="51" y="103"/>
                </a:lnTo>
                <a:lnTo>
                  <a:pt x="48" y="104"/>
                </a:lnTo>
                <a:lnTo>
                  <a:pt x="44" y="105"/>
                </a:lnTo>
                <a:lnTo>
                  <a:pt x="40" y="106"/>
                </a:lnTo>
                <a:lnTo>
                  <a:pt x="37" y="106"/>
                </a:lnTo>
                <a:lnTo>
                  <a:pt x="32" y="106"/>
                </a:lnTo>
                <a:lnTo>
                  <a:pt x="25" y="105"/>
                </a:lnTo>
                <a:lnTo>
                  <a:pt x="20" y="104"/>
                </a:lnTo>
                <a:lnTo>
                  <a:pt x="16" y="103"/>
                </a:lnTo>
                <a:lnTo>
                  <a:pt x="13" y="101"/>
                </a:lnTo>
                <a:lnTo>
                  <a:pt x="10" y="99"/>
                </a:lnTo>
                <a:lnTo>
                  <a:pt x="8" y="99"/>
                </a:lnTo>
                <a:lnTo>
                  <a:pt x="6" y="98"/>
                </a:lnTo>
                <a:lnTo>
                  <a:pt x="5" y="99"/>
                </a:lnTo>
                <a:lnTo>
                  <a:pt x="4" y="100"/>
                </a:lnTo>
                <a:lnTo>
                  <a:pt x="1" y="108"/>
                </a:lnTo>
                <a:lnTo>
                  <a:pt x="0" y="108"/>
                </a:lnTo>
                <a:lnTo>
                  <a:pt x="0" y="109"/>
                </a:lnTo>
                <a:lnTo>
                  <a:pt x="0" y="110"/>
                </a:lnTo>
                <a:lnTo>
                  <a:pt x="1" y="113"/>
                </a:lnTo>
                <a:lnTo>
                  <a:pt x="4" y="114"/>
                </a:lnTo>
                <a:lnTo>
                  <a:pt x="8" y="117"/>
                </a:lnTo>
                <a:lnTo>
                  <a:pt x="14" y="118"/>
                </a:lnTo>
                <a:lnTo>
                  <a:pt x="19" y="120"/>
                </a:lnTo>
                <a:lnTo>
                  <a:pt x="25" y="122"/>
                </a:lnTo>
                <a:lnTo>
                  <a:pt x="32" y="122"/>
                </a:lnTo>
                <a:lnTo>
                  <a:pt x="37" y="122"/>
                </a:lnTo>
                <a:lnTo>
                  <a:pt x="44" y="122"/>
                </a:lnTo>
                <a:lnTo>
                  <a:pt x="51" y="120"/>
                </a:lnTo>
                <a:lnTo>
                  <a:pt x="57" y="118"/>
                </a:lnTo>
                <a:lnTo>
                  <a:pt x="63" y="114"/>
                </a:lnTo>
                <a:lnTo>
                  <a:pt x="68" y="109"/>
                </a:lnTo>
                <a:lnTo>
                  <a:pt x="72" y="103"/>
                </a:lnTo>
                <a:lnTo>
                  <a:pt x="73" y="96"/>
                </a:lnTo>
                <a:lnTo>
                  <a:pt x="75" y="88"/>
                </a:lnTo>
                <a:lnTo>
                  <a:pt x="75" y="81"/>
                </a:lnTo>
                <a:lnTo>
                  <a:pt x="72" y="76"/>
                </a:lnTo>
                <a:lnTo>
                  <a:pt x="70" y="71"/>
                </a:lnTo>
                <a:lnTo>
                  <a:pt x="66" y="67"/>
                </a:lnTo>
                <a:lnTo>
                  <a:pt x="58" y="61"/>
                </a:lnTo>
                <a:lnTo>
                  <a:pt x="48" y="56"/>
                </a:lnTo>
                <a:lnTo>
                  <a:pt x="38" y="51"/>
                </a:lnTo>
                <a:lnTo>
                  <a:pt x="29" y="46"/>
                </a:lnTo>
                <a:lnTo>
                  <a:pt x="27" y="43"/>
                </a:lnTo>
                <a:lnTo>
                  <a:pt x="24" y="40"/>
                </a:lnTo>
                <a:lnTo>
                  <a:pt x="22" y="36"/>
                </a:lnTo>
                <a:lnTo>
                  <a:pt x="22" y="32"/>
                </a:lnTo>
                <a:lnTo>
                  <a:pt x="22" y="28"/>
                </a:lnTo>
                <a:lnTo>
                  <a:pt x="23" y="24"/>
                </a:lnTo>
                <a:lnTo>
                  <a:pt x="24" y="22"/>
                </a:lnTo>
                <a:lnTo>
                  <a:pt x="27" y="19"/>
                </a:lnTo>
                <a:lnTo>
                  <a:pt x="29" y="18"/>
                </a:lnTo>
                <a:lnTo>
                  <a:pt x="33" y="17"/>
                </a:lnTo>
                <a:lnTo>
                  <a:pt x="35" y="16"/>
                </a:lnTo>
                <a:lnTo>
                  <a:pt x="39" y="16"/>
                </a:lnTo>
                <a:lnTo>
                  <a:pt x="44" y="16"/>
                </a:lnTo>
                <a:lnTo>
                  <a:pt x="48" y="17"/>
                </a:lnTo>
                <a:lnTo>
                  <a:pt x="52" y="18"/>
                </a:lnTo>
                <a:lnTo>
                  <a:pt x="56" y="19"/>
                </a:lnTo>
                <a:lnTo>
                  <a:pt x="58" y="21"/>
                </a:lnTo>
                <a:lnTo>
                  <a:pt x="61" y="22"/>
                </a:lnTo>
                <a:lnTo>
                  <a:pt x="62" y="22"/>
                </a:lnTo>
                <a:lnTo>
                  <a:pt x="63" y="22"/>
                </a:lnTo>
                <a:lnTo>
                  <a:pt x="64" y="22"/>
                </a:lnTo>
                <a:lnTo>
                  <a:pt x="66" y="21"/>
                </a:lnTo>
                <a:lnTo>
                  <a:pt x="66" y="19"/>
                </a:lnTo>
                <a:lnTo>
                  <a:pt x="70" y="13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0" name="Freeform 160"/>
          <p:cNvSpPr>
            <a:spLocks noEditPoints="1"/>
          </p:cNvSpPr>
          <p:nvPr/>
        </p:nvSpPr>
        <p:spPr bwMode="auto">
          <a:xfrm>
            <a:off x="9113838" y="2055813"/>
            <a:ext cx="49212" cy="63500"/>
          </a:xfrm>
          <a:custGeom>
            <a:avLst/>
            <a:gdLst>
              <a:gd name="T0" fmla="*/ 2147483647 w 93"/>
              <a:gd name="T1" fmla="*/ 2147483647 h 121"/>
              <a:gd name="T2" fmla="*/ 2147483647 w 93"/>
              <a:gd name="T3" fmla="*/ 2147483647 h 121"/>
              <a:gd name="T4" fmla="*/ 2147483647 w 93"/>
              <a:gd name="T5" fmla="*/ 2147483647 h 121"/>
              <a:gd name="T6" fmla="*/ 2147483647 w 93"/>
              <a:gd name="T7" fmla="*/ 2147483647 h 121"/>
              <a:gd name="T8" fmla="*/ 2147483647 w 93"/>
              <a:gd name="T9" fmla="*/ 2147483647 h 121"/>
              <a:gd name="T10" fmla="*/ 2147483647 w 93"/>
              <a:gd name="T11" fmla="*/ 2147483647 h 121"/>
              <a:gd name="T12" fmla="*/ 2147483647 w 93"/>
              <a:gd name="T13" fmla="*/ 2147483647 h 121"/>
              <a:gd name="T14" fmla="*/ 2147483647 w 93"/>
              <a:gd name="T15" fmla="*/ 2147483647 h 121"/>
              <a:gd name="T16" fmla="*/ 2147483647 w 93"/>
              <a:gd name="T17" fmla="*/ 2147483647 h 121"/>
              <a:gd name="T18" fmla="*/ 2147483647 w 93"/>
              <a:gd name="T19" fmla="*/ 2147483647 h 121"/>
              <a:gd name="T20" fmla="*/ 2147483647 w 93"/>
              <a:gd name="T21" fmla="*/ 2147483647 h 121"/>
              <a:gd name="T22" fmla="*/ 2147483647 w 93"/>
              <a:gd name="T23" fmla="*/ 2147483647 h 121"/>
              <a:gd name="T24" fmla="*/ 2147483647 w 93"/>
              <a:gd name="T25" fmla="*/ 2147483647 h 121"/>
              <a:gd name="T26" fmla="*/ 2147483647 w 93"/>
              <a:gd name="T27" fmla="*/ 2147483647 h 121"/>
              <a:gd name="T28" fmla="*/ 2147483647 w 93"/>
              <a:gd name="T29" fmla="*/ 2147483647 h 121"/>
              <a:gd name="T30" fmla="*/ 2147483647 w 93"/>
              <a:gd name="T31" fmla="*/ 2147483647 h 121"/>
              <a:gd name="T32" fmla="*/ 2147483647 w 93"/>
              <a:gd name="T33" fmla="*/ 2147483647 h 121"/>
              <a:gd name="T34" fmla="*/ 2147483647 w 93"/>
              <a:gd name="T35" fmla="*/ 2147483647 h 121"/>
              <a:gd name="T36" fmla="*/ 2147483647 w 93"/>
              <a:gd name="T37" fmla="*/ 2147483647 h 121"/>
              <a:gd name="T38" fmla="*/ 2147483647 w 93"/>
              <a:gd name="T39" fmla="*/ 2147483647 h 121"/>
              <a:gd name="T40" fmla="*/ 2147483647 w 93"/>
              <a:gd name="T41" fmla="*/ 2147483647 h 121"/>
              <a:gd name="T42" fmla="*/ 2147483647 w 93"/>
              <a:gd name="T43" fmla="*/ 2147483647 h 121"/>
              <a:gd name="T44" fmla="*/ 2147483647 w 93"/>
              <a:gd name="T45" fmla="*/ 2147483647 h 121"/>
              <a:gd name="T46" fmla="*/ 2147483647 w 93"/>
              <a:gd name="T47" fmla="*/ 1878833802 h 121"/>
              <a:gd name="T48" fmla="*/ 2147483647 w 93"/>
              <a:gd name="T49" fmla="*/ 722670934 h 121"/>
              <a:gd name="T50" fmla="*/ 2147483647 w 93"/>
              <a:gd name="T51" fmla="*/ 0 h 121"/>
              <a:gd name="T52" fmla="*/ 2147483647 w 93"/>
              <a:gd name="T53" fmla="*/ 0 h 121"/>
              <a:gd name="T54" fmla="*/ 2147483647 w 93"/>
              <a:gd name="T55" fmla="*/ 578081434 h 121"/>
              <a:gd name="T56" fmla="*/ 2147483647 w 93"/>
              <a:gd name="T57" fmla="*/ 1445341868 h 121"/>
              <a:gd name="T58" fmla="*/ 2147483647 w 93"/>
              <a:gd name="T59" fmla="*/ 2147483647 h 121"/>
              <a:gd name="T60" fmla="*/ 1481822003 w 93"/>
              <a:gd name="T61" fmla="*/ 2147483647 h 121"/>
              <a:gd name="T62" fmla="*/ 148126003 w 93"/>
              <a:gd name="T63" fmla="*/ 2147483647 h 121"/>
              <a:gd name="T64" fmla="*/ 148126003 w 93"/>
              <a:gd name="T65" fmla="*/ 2147483647 h 121"/>
              <a:gd name="T66" fmla="*/ 740911001 w 93"/>
              <a:gd name="T67" fmla="*/ 2147483647 h 121"/>
              <a:gd name="T68" fmla="*/ 2147483647 w 93"/>
              <a:gd name="T69" fmla="*/ 2147483647 h 121"/>
              <a:gd name="T70" fmla="*/ 2147483647 w 93"/>
              <a:gd name="T71" fmla="*/ 2147483647 h 121"/>
              <a:gd name="T72" fmla="*/ 2147483647 w 93"/>
              <a:gd name="T73" fmla="*/ 2147483647 h 121"/>
              <a:gd name="T74" fmla="*/ 2147483647 w 93"/>
              <a:gd name="T75" fmla="*/ 2147483647 h 121"/>
              <a:gd name="T76" fmla="*/ 2147483647 w 93"/>
              <a:gd name="T77" fmla="*/ 2147483647 h 121"/>
              <a:gd name="T78" fmla="*/ 2147483647 w 93"/>
              <a:gd name="T79" fmla="*/ 2147483647 h 121"/>
              <a:gd name="T80" fmla="*/ 2147483647 w 93"/>
              <a:gd name="T81" fmla="*/ 2147483647 h 121"/>
              <a:gd name="T82" fmla="*/ 2147483647 w 93"/>
              <a:gd name="T83" fmla="*/ 2147483647 h 121"/>
              <a:gd name="T84" fmla="*/ 2147483647 w 93"/>
              <a:gd name="T85" fmla="*/ 2147483647 h 121"/>
              <a:gd name="T86" fmla="*/ 2147483647 w 93"/>
              <a:gd name="T87" fmla="*/ 2147483647 h 121"/>
              <a:gd name="T88" fmla="*/ 2147483647 w 93"/>
              <a:gd name="T89" fmla="*/ 2147483647 h 121"/>
              <a:gd name="T90" fmla="*/ 2147483647 w 93"/>
              <a:gd name="T91" fmla="*/ 2147483647 h 121"/>
              <a:gd name="T92" fmla="*/ 2147483647 w 93"/>
              <a:gd name="T93" fmla="*/ 2147483647 h 121"/>
              <a:gd name="T94" fmla="*/ 2147483647 w 93"/>
              <a:gd name="T95" fmla="*/ 2147483647 h 121"/>
              <a:gd name="T96" fmla="*/ 2147483647 w 93"/>
              <a:gd name="T97" fmla="*/ 2147483647 h 121"/>
              <a:gd name="T98" fmla="*/ 2147483647 w 93"/>
              <a:gd name="T99" fmla="*/ 2147483647 h 121"/>
              <a:gd name="T100" fmla="*/ 2147483647 w 93"/>
              <a:gd name="T101" fmla="*/ 2147483647 h 121"/>
              <a:gd name="T102" fmla="*/ 2147483647 w 93"/>
              <a:gd name="T103" fmla="*/ 2147483647 h 121"/>
              <a:gd name="T104" fmla="*/ 2147483647 w 93"/>
              <a:gd name="T105" fmla="*/ 2147483647 h 121"/>
              <a:gd name="T106" fmla="*/ 2147483647 w 93"/>
              <a:gd name="T107" fmla="*/ 2147483647 h 121"/>
              <a:gd name="T108" fmla="*/ 2147483647 w 93"/>
              <a:gd name="T109" fmla="*/ 2147483647 h 121"/>
              <a:gd name="T110" fmla="*/ 2147483647 w 93"/>
              <a:gd name="T111" fmla="*/ 2147483647 h 121"/>
              <a:gd name="T112" fmla="*/ 2147483647 w 93"/>
              <a:gd name="T113" fmla="*/ 2147483647 h 121"/>
              <a:gd name="T114" fmla="*/ 2147483647 w 93"/>
              <a:gd name="T115" fmla="*/ 2147483647 h 121"/>
              <a:gd name="T116" fmla="*/ 2147483647 w 93"/>
              <a:gd name="T117" fmla="*/ 2147483647 h 12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3" h="121">
                <a:moveTo>
                  <a:pt x="77" y="95"/>
                </a:moveTo>
                <a:lnTo>
                  <a:pt x="77" y="95"/>
                </a:lnTo>
                <a:lnTo>
                  <a:pt x="77" y="93"/>
                </a:lnTo>
                <a:lnTo>
                  <a:pt x="75" y="93"/>
                </a:lnTo>
                <a:lnTo>
                  <a:pt x="73" y="93"/>
                </a:lnTo>
                <a:lnTo>
                  <a:pt x="71" y="95"/>
                </a:lnTo>
                <a:lnTo>
                  <a:pt x="68" y="97"/>
                </a:lnTo>
                <a:lnTo>
                  <a:pt x="64" y="98"/>
                </a:lnTo>
                <a:lnTo>
                  <a:pt x="60" y="101"/>
                </a:lnTo>
                <a:lnTo>
                  <a:pt x="54" y="103"/>
                </a:lnTo>
                <a:lnTo>
                  <a:pt x="47" y="105"/>
                </a:lnTo>
                <a:lnTo>
                  <a:pt x="40" y="105"/>
                </a:lnTo>
                <a:lnTo>
                  <a:pt x="35" y="105"/>
                </a:lnTo>
                <a:lnTo>
                  <a:pt x="30" y="103"/>
                </a:lnTo>
                <a:lnTo>
                  <a:pt x="26" y="101"/>
                </a:lnTo>
                <a:lnTo>
                  <a:pt x="23" y="98"/>
                </a:lnTo>
                <a:lnTo>
                  <a:pt x="21" y="95"/>
                </a:lnTo>
                <a:lnTo>
                  <a:pt x="20" y="90"/>
                </a:lnTo>
                <a:lnTo>
                  <a:pt x="18" y="85"/>
                </a:lnTo>
                <a:lnTo>
                  <a:pt x="18" y="78"/>
                </a:lnTo>
                <a:lnTo>
                  <a:pt x="18" y="77"/>
                </a:lnTo>
                <a:lnTo>
                  <a:pt x="18" y="76"/>
                </a:lnTo>
                <a:lnTo>
                  <a:pt x="18" y="74"/>
                </a:lnTo>
                <a:lnTo>
                  <a:pt x="18" y="73"/>
                </a:lnTo>
                <a:lnTo>
                  <a:pt x="18" y="72"/>
                </a:lnTo>
                <a:lnTo>
                  <a:pt x="27" y="72"/>
                </a:lnTo>
                <a:lnTo>
                  <a:pt x="39" y="72"/>
                </a:lnTo>
                <a:lnTo>
                  <a:pt x="51" y="69"/>
                </a:lnTo>
                <a:lnTo>
                  <a:pt x="64" y="67"/>
                </a:lnTo>
                <a:lnTo>
                  <a:pt x="69" y="64"/>
                </a:lnTo>
                <a:lnTo>
                  <a:pt x="74" y="62"/>
                </a:lnTo>
                <a:lnTo>
                  <a:pt x="79" y="58"/>
                </a:lnTo>
                <a:lnTo>
                  <a:pt x="84" y="54"/>
                </a:lnTo>
                <a:lnTo>
                  <a:pt x="88" y="49"/>
                </a:lnTo>
                <a:lnTo>
                  <a:pt x="90" y="44"/>
                </a:lnTo>
                <a:lnTo>
                  <a:pt x="92" y="38"/>
                </a:lnTo>
                <a:lnTo>
                  <a:pt x="93" y="30"/>
                </a:lnTo>
                <a:lnTo>
                  <a:pt x="92" y="24"/>
                </a:lnTo>
                <a:lnTo>
                  <a:pt x="90" y="18"/>
                </a:lnTo>
                <a:lnTo>
                  <a:pt x="88" y="13"/>
                </a:lnTo>
                <a:lnTo>
                  <a:pt x="84" y="9"/>
                </a:lnTo>
                <a:lnTo>
                  <a:pt x="80" y="5"/>
                </a:lnTo>
                <a:lnTo>
                  <a:pt x="74" y="3"/>
                </a:lnTo>
                <a:lnTo>
                  <a:pt x="68" y="0"/>
                </a:lnTo>
                <a:lnTo>
                  <a:pt x="60" y="0"/>
                </a:lnTo>
                <a:lnTo>
                  <a:pt x="54" y="0"/>
                </a:lnTo>
                <a:lnTo>
                  <a:pt x="47" y="1"/>
                </a:lnTo>
                <a:lnTo>
                  <a:pt x="41" y="4"/>
                </a:lnTo>
                <a:lnTo>
                  <a:pt x="36" y="6"/>
                </a:lnTo>
                <a:lnTo>
                  <a:pt x="31" y="10"/>
                </a:lnTo>
                <a:lnTo>
                  <a:pt x="26" y="14"/>
                </a:lnTo>
                <a:lnTo>
                  <a:pt x="21" y="18"/>
                </a:lnTo>
                <a:lnTo>
                  <a:pt x="17" y="24"/>
                </a:lnTo>
                <a:lnTo>
                  <a:pt x="10" y="35"/>
                </a:lnTo>
                <a:lnTo>
                  <a:pt x="5" y="48"/>
                </a:lnTo>
                <a:lnTo>
                  <a:pt x="1" y="63"/>
                </a:lnTo>
                <a:lnTo>
                  <a:pt x="0" y="78"/>
                </a:lnTo>
                <a:lnTo>
                  <a:pt x="1" y="87"/>
                </a:lnTo>
                <a:lnTo>
                  <a:pt x="2" y="96"/>
                </a:lnTo>
                <a:lnTo>
                  <a:pt x="5" y="103"/>
                </a:lnTo>
                <a:lnTo>
                  <a:pt x="10" y="110"/>
                </a:lnTo>
                <a:lnTo>
                  <a:pt x="15" y="115"/>
                </a:lnTo>
                <a:lnTo>
                  <a:pt x="21" y="119"/>
                </a:lnTo>
                <a:lnTo>
                  <a:pt x="30" y="121"/>
                </a:lnTo>
                <a:lnTo>
                  <a:pt x="39" y="121"/>
                </a:lnTo>
                <a:lnTo>
                  <a:pt x="47" y="121"/>
                </a:lnTo>
                <a:lnTo>
                  <a:pt x="55" y="120"/>
                </a:lnTo>
                <a:lnTo>
                  <a:pt x="63" y="117"/>
                </a:lnTo>
                <a:lnTo>
                  <a:pt x="70" y="114"/>
                </a:lnTo>
                <a:lnTo>
                  <a:pt x="75" y="111"/>
                </a:lnTo>
                <a:lnTo>
                  <a:pt x="79" y="109"/>
                </a:lnTo>
                <a:lnTo>
                  <a:pt x="83" y="106"/>
                </a:lnTo>
                <a:lnTo>
                  <a:pt x="83" y="105"/>
                </a:lnTo>
                <a:lnTo>
                  <a:pt x="83" y="103"/>
                </a:lnTo>
                <a:lnTo>
                  <a:pt x="77" y="95"/>
                </a:lnTo>
                <a:close/>
                <a:moveTo>
                  <a:pt x="21" y="58"/>
                </a:moveTo>
                <a:lnTo>
                  <a:pt x="21" y="52"/>
                </a:lnTo>
                <a:lnTo>
                  <a:pt x="23" y="45"/>
                </a:lnTo>
                <a:lnTo>
                  <a:pt x="26" y="39"/>
                </a:lnTo>
                <a:lnTo>
                  <a:pt x="30" y="32"/>
                </a:lnTo>
                <a:lnTo>
                  <a:pt x="35" y="25"/>
                </a:lnTo>
                <a:lnTo>
                  <a:pt x="41" y="20"/>
                </a:lnTo>
                <a:lnTo>
                  <a:pt x="45" y="18"/>
                </a:lnTo>
                <a:lnTo>
                  <a:pt x="49" y="16"/>
                </a:lnTo>
                <a:lnTo>
                  <a:pt x="53" y="15"/>
                </a:lnTo>
                <a:lnTo>
                  <a:pt x="58" y="15"/>
                </a:lnTo>
                <a:lnTo>
                  <a:pt x="63" y="15"/>
                </a:lnTo>
                <a:lnTo>
                  <a:pt x="65" y="15"/>
                </a:lnTo>
                <a:lnTo>
                  <a:pt x="69" y="18"/>
                </a:lnTo>
                <a:lnTo>
                  <a:pt x="71" y="19"/>
                </a:lnTo>
                <a:lnTo>
                  <a:pt x="73" y="21"/>
                </a:lnTo>
                <a:lnTo>
                  <a:pt x="74" y="24"/>
                </a:lnTo>
                <a:lnTo>
                  <a:pt x="75" y="28"/>
                </a:lnTo>
                <a:lnTo>
                  <a:pt x="75" y="32"/>
                </a:lnTo>
                <a:lnTo>
                  <a:pt x="75" y="35"/>
                </a:lnTo>
                <a:lnTo>
                  <a:pt x="74" y="40"/>
                </a:lnTo>
                <a:lnTo>
                  <a:pt x="71" y="43"/>
                </a:lnTo>
                <a:lnTo>
                  <a:pt x="69" y="47"/>
                </a:lnTo>
                <a:lnTo>
                  <a:pt x="61" y="50"/>
                </a:lnTo>
                <a:lnTo>
                  <a:pt x="53" y="54"/>
                </a:lnTo>
                <a:lnTo>
                  <a:pt x="44" y="56"/>
                </a:lnTo>
                <a:lnTo>
                  <a:pt x="35" y="57"/>
                </a:lnTo>
                <a:lnTo>
                  <a:pt x="26" y="58"/>
                </a:lnTo>
                <a:lnTo>
                  <a:pt x="21" y="58"/>
                </a:lnTo>
                <a:close/>
              </a:path>
            </a:pathLst>
          </a:custGeom>
          <a:solidFill>
            <a:srgbClr val="DD383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" name="Rectangle 161"/>
          <p:cNvSpPr>
            <a:spLocks noChangeArrowheads="1"/>
          </p:cNvSpPr>
          <p:nvPr/>
        </p:nvSpPr>
        <p:spPr bwMode="auto">
          <a:xfrm>
            <a:off x="1600200" y="1428750"/>
            <a:ext cx="6819900" cy="19050"/>
          </a:xfrm>
          <a:prstGeom prst="rect">
            <a:avLst/>
          </a:prstGeom>
          <a:solidFill>
            <a:srgbClr val="1F1A17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1598613" y="5389563"/>
            <a:ext cx="8078787" cy="128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71" tIns="52686" rIns="105371" bIns="52686"/>
          <a:lstStyle>
            <a:lvl1pPr defTabSz="105410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527050" defTabSz="105410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054100" defTabSz="10541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581150" defTabSz="10541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108200" defTabSz="10541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654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3022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798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9370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de-DE" sz="1800" b="1" smtClean="0">
                <a:latin typeface="Arial" charset="0"/>
              </a:rPr>
              <a:t>IHP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Im Technologiepark 25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15236 Frankfurt (Oder)</a:t>
            </a:r>
            <a:br>
              <a:rPr lang="de-DE" sz="1800" b="1" smtClean="0">
                <a:latin typeface="Arial" charset="0"/>
              </a:rPr>
            </a:br>
            <a:r>
              <a:rPr lang="de-DE" sz="1800" b="1" smtClean="0">
                <a:latin typeface="Arial" charset="0"/>
              </a:rPr>
              <a:t>Germany</a:t>
            </a:r>
          </a:p>
        </p:txBody>
      </p:sp>
      <p:sp>
        <p:nvSpPr>
          <p:cNvPr id="53" name="Line 165"/>
          <p:cNvSpPr>
            <a:spLocks noChangeShapeType="1"/>
          </p:cNvSpPr>
          <p:nvPr/>
        </p:nvSpPr>
        <p:spPr bwMode="auto">
          <a:xfrm>
            <a:off x="1612900" y="6953250"/>
            <a:ext cx="81327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4" name="Text Box 166"/>
          <p:cNvSpPr txBox="1">
            <a:spLocks noChangeArrowheads="1"/>
          </p:cNvSpPr>
          <p:nvPr userDrawn="1"/>
        </p:nvSpPr>
        <p:spPr bwMode="auto">
          <a:xfrm>
            <a:off x="1600200" y="6962775"/>
            <a:ext cx="8382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sz="1100" dirty="0" smtClean="0">
                <a:latin typeface="Arial Narrow" pitchFamily="34" charset="0"/>
              </a:rPr>
              <a:t>IHP  Im Technologiepark 25  15236 Frankfurt (Oder) Germany               www.ihp-microelectronics.com                                              © 2012 - All </a:t>
            </a:r>
            <a:r>
              <a:rPr lang="de-DE" sz="1100" dirty="0" err="1" smtClean="0">
                <a:latin typeface="Arial Narrow" pitchFamily="34" charset="0"/>
              </a:rPr>
              <a:t>rights</a:t>
            </a:r>
            <a:r>
              <a:rPr lang="de-DE" sz="1100" dirty="0" smtClean="0">
                <a:latin typeface="Arial Narrow" pitchFamily="34" charset="0"/>
              </a:rPr>
              <a:t> </a:t>
            </a:r>
            <a:r>
              <a:rPr lang="de-DE" sz="1100" dirty="0" err="1" smtClean="0">
                <a:latin typeface="Arial Narrow" pitchFamily="34" charset="0"/>
              </a:rPr>
              <a:t>reserved</a:t>
            </a:r>
            <a:endParaRPr lang="de-DE" sz="1100" dirty="0" smtClean="0">
              <a:latin typeface="Arial Narrow" pitchFamily="34" charset="0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2374900"/>
            <a:ext cx="7953375" cy="1460500"/>
          </a:xfrm>
        </p:spPr>
        <p:txBody>
          <a:bodyPr/>
          <a:lstStyle>
            <a:lvl1pPr algn="ctr">
              <a:defRPr sz="2800"/>
            </a:lvl1pPr>
          </a:lstStyle>
          <a:p>
            <a:pPr lvl="0"/>
            <a:r>
              <a:rPr lang="de-DE" noProof="0" smtClean="0"/>
              <a:t>Titel und </a:t>
            </a:r>
            <a:br>
              <a:rPr lang="de-DE" noProof="0" smtClean="0"/>
            </a:br>
            <a:r>
              <a:rPr lang="de-DE" noProof="0" smtClean="0"/>
              <a:t>Thema des Vortrages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639050" y="949325"/>
            <a:ext cx="2038350" cy="59086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24000" y="949325"/>
            <a:ext cx="5962650" cy="59086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4000" y="949325"/>
            <a:ext cx="6934200" cy="3556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524000" y="2133600"/>
            <a:ext cx="4000500" cy="47244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676900" y="2133600"/>
            <a:ext cx="4000500" cy="47244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763" y="5141913"/>
            <a:ext cx="9618662" cy="158908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93763" y="3390900"/>
            <a:ext cx="9618662" cy="1751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24000" y="2133600"/>
            <a:ext cx="4000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676900" y="2133600"/>
            <a:ext cx="4000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150" y="320675"/>
            <a:ext cx="10185400" cy="13335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65150" y="1790700"/>
            <a:ext cx="5000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65150" y="2536825"/>
            <a:ext cx="5000625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748338" y="1790700"/>
            <a:ext cx="5002212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748338" y="2536825"/>
            <a:ext cx="5002212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150" y="319088"/>
            <a:ext cx="3722688" cy="1355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24363" y="319088"/>
            <a:ext cx="6326187" cy="6827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65150" y="1674813"/>
            <a:ext cx="3722688" cy="547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17738" y="5600700"/>
            <a:ext cx="6789737" cy="661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17738" y="714375"/>
            <a:ext cx="6789737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217738" y="6262688"/>
            <a:ext cx="6789737" cy="938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64"/>
          <p:cNvSpPr>
            <a:spLocks noEditPoints="1"/>
          </p:cNvSpPr>
          <p:nvPr/>
        </p:nvSpPr>
        <p:spPr bwMode="auto">
          <a:xfrm>
            <a:off x="8824913" y="458788"/>
            <a:ext cx="936625" cy="989012"/>
          </a:xfrm>
          <a:custGeom>
            <a:avLst/>
            <a:gdLst>
              <a:gd name="T0" fmla="*/ 2147483647 w 1770"/>
              <a:gd name="T1" fmla="*/ 2147483647 h 1867"/>
              <a:gd name="T2" fmla="*/ 2147483647 w 1770"/>
              <a:gd name="T3" fmla="*/ 2147483647 h 1867"/>
              <a:gd name="T4" fmla="*/ 2147483647 w 1770"/>
              <a:gd name="T5" fmla="*/ 2147483647 h 1867"/>
              <a:gd name="T6" fmla="*/ 2147483647 w 1770"/>
              <a:gd name="T7" fmla="*/ 2147483647 h 1867"/>
              <a:gd name="T8" fmla="*/ 2147483647 w 1770"/>
              <a:gd name="T9" fmla="*/ 2147483647 h 1867"/>
              <a:gd name="T10" fmla="*/ 2147483647 w 1770"/>
              <a:gd name="T11" fmla="*/ 2147483647 h 1867"/>
              <a:gd name="T12" fmla="*/ 2147483647 w 1770"/>
              <a:gd name="T13" fmla="*/ 2147483647 h 1867"/>
              <a:gd name="T14" fmla="*/ 2147483647 w 1770"/>
              <a:gd name="T15" fmla="*/ 2147483647 h 1867"/>
              <a:gd name="T16" fmla="*/ 2147483647 w 1770"/>
              <a:gd name="T17" fmla="*/ 2147483647 h 1867"/>
              <a:gd name="T18" fmla="*/ 2147483647 w 1770"/>
              <a:gd name="T19" fmla="*/ 2147483647 h 1867"/>
              <a:gd name="T20" fmla="*/ 2147483647 w 1770"/>
              <a:gd name="T21" fmla="*/ 2147483647 h 1867"/>
              <a:gd name="T22" fmla="*/ 2147483647 w 1770"/>
              <a:gd name="T23" fmla="*/ 2147483647 h 1867"/>
              <a:gd name="T24" fmla="*/ 2147483647 w 1770"/>
              <a:gd name="T25" fmla="*/ 2147483647 h 1867"/>
              <a:gd name="T26" fmla="*/ 2147483647 w 1770"/>
              <a:gd name="T27" fmla="*/ 2147483647 h 1867"/>
              <a:gd name="T28" fmla="*/ 2147483647 w 1770"/>
              <a:gd name="T29" fmla="*/ 2147483647 h 1867"/>
              <a:gd name="T30" fmla="*/ 2147483647 w 1770"/>
              <a:gd name="T31" fmla="*/ 2147483647 h 1867"/>
              <a:gd name="T32" fmla="*/ 2147483647 w 1770"/>
              <a:gd name="T33" fmla="*/ 2147483647 h 1867"/>
              <a:gd name="T34" fmla="*/ 2147483647 w 1770"/>
              <a:gd name="T35" fmla="*/ 2147483647 h 1867"/>
              <a:gd name="T36" fmla="*/ 2147483647 w 1770"/>
              <a:gd name="T37" fmla="*/ 2147483647 h 1867"/>
              <a:gd name="T38" fmla="*/ 2147483647 w 1770"/>
              <a:gd name="T39" fmla="*/ 2147483647 h 1867"/>
              <a:gd name="T40" fmla="*/ 2147483647 w 1770"/>
              <a:gd name="T41" fmla="*/ 2147483647 h 1867"/>
              <a:gd name="T42" fmla="*/ 2147483647 w 1770"/>
              <a:gd name="T43" fmla="*/ 2147483647 h 1867"/>
              <a:gd name="T44" fmla="*/ 2147483647 w 1770"/>
              <a:gd name="T45" fmla="*/ 2147483647 h 1867"/>
              <a:gd name="T46" fmla="*/ 2147483647 w 1770"/>
              <a:gd name="T47" fmla="*/ 2147483647 h 1867"/>
              <a:gd name="T48" fmla="*/ 2147483647 w 1770"/>
              <a:gd name="T49" fmla="*/ 2147483647 h 1867"/>
              <a:gd name="T50" fmla="*/ 2147483647 w 1770"/>
              <a:gd name="T51" fmla="*/ 2147483647 h 1867"/>
              <a:gd name="T52" fmla="*/ 2147483647 w 1770"/>
              <a:gd name="T53" fmla="*/ 2147483647 h 1867"/>
              <a:gd name="T54" fmla="*/ 2147483647 w 1770"/>
              <a:gd name="T55" fmla="*/ 2147483647 h 1867"/>
              <a:gd name="T56" fmla="*/ 2147483647 w 1770"/>
              <a:gd name="T57" fmla="*/ 2147483647 h 1867"/>
              <a:gd name="T58" fmla="*/ 2147483647 w 1770"/>
              <a:gd name="T59" fmla="*/ 2147483647 h 1867"/>
              <a:gd name="T60" fmla="*/ 2147483647 w 1770"/>
              <a:gd name="T61" fmla="*/ 2147483647 h 1867"/>
              <a:gd name="T62" fmla="*/ 2147483647 w 1770"/>
              <a:gd name="T63" fmla="*/ 2147483647 h 1867"/>
              <a:gd name="T64" fmla="*/ 2147483647 w 1770"/>
              <a:gd name="T65" fmla="*/ 2147483647 h 1867"/>
              <a:gd name="T66" fmla="*/ 2147483647 w 1770"/>
              <a:gd name="T67" fmla="*/ 2147483647 h 1867"/>
              <a:gd name="T68" fmla="*/ 2147483647 w 1770"/>
              <a:gd name="T69" fmla="*/ 2147483647 h 1867"/>
              <a:gd name="T70" fmla="*/ 2147483647 w 1770"/>
              <a:gd name="T71" fmla="*/ 2147483647 h 1867"/>
              <a:gd name="T72" fmla="*/ 2147483647 w 1770"/>
              <a:gd name="T73" fmla="*/ 2147483647 h 1867"/>
              <a:gd name="T74" fmla="*/ 2147483647 w 1770"/>
              <a:gd name="T75" fmla="*/ 2147483647 h 1867"/>
              <a:gd name="T76" fmla="*/ 2147483647 w 1770"/>
              <a:gd name="T77" fmla="*/ 2147483647 h 1867"/>
              <a:gd name="T78" fmla="*/ 2147483647 w 1770"/>
              <a:gd name="T79" fmla="*/ 2147483647 h 1867"/>
              <a:gd name="T80" fmla="*/ 2147483647 w 1770"/>
              <a:gd name="T81" fmla="*/ 2147483647 h 1867"/>
              <a:gd name="T82" fmla="*/ 2147483647 w 1770"/>
              <a:gd name="T83" fmla="*/ 2147483647 h 1867"/>
              <a:gd name="T84" fmla="*/ 2147483647 w 1770"/>
              <a:gd name="T85" fmla="*/ 2147483647 h 1867"/>
              <a:gd name="T86" fmla="*/ 2147483647 w 1770"/>
              <a:gd name="T87" fmla="*/ 2147483647 h 1867"/>
              <a:gd name="T88" fmla="*/ 2147483647 w 1770"/>
              <a:gd name="T89" fmla="*/ 2147483647 h 1867"/>
              <a:gd name="T90" fmla="*/ 2147483647 w 1770"/>
              <a:gd name="T91" fmla="*/ 2147483647 h 1867"/>
              <a:gd name="T92" fmla="*/ 2147483647 w 1770"/>
              <a:gd name="T93" fmla="*/ 2147483647 h 1867"/>
              <a:gd name="T94" fmla="*/ 2147483647 w 1770"/>
              <a:gd name="T95" fmla="*/ 2147483647 h 1867"/>
              <a:gd name="T96" fmla="*/ 2147483647 w 1770"/>
              <a:gd name="T97" fmla="*/ 2147483647 h 1867"/>
              <a:gd name="T98" fmla="*/ 2147483647 w 1770"/>
              <a:gd name="T99" fmla="*/ 2147483647 h 1867"/>
              <a:gd name="T100" fmla="*/ 2147483647 w 1770"/>
              <a:gd name="T101" fmla="*/ 2147483647 h 1867"/>
              <a:gd name="T102" fmla="*/ 2147483647 w 1770"/>
              <a:gd name="T103" fmla="*/ 2147483647 h 1867"/>
              <a:gd name="T104" fmla="*/ 2147483647 w 1770"/>
              <a:gd name="T105" fmla="*/ 2147483647 h 1867"/>
              <a:gd name="T106" fmla="*/ 2147483647 w 1770"/>
              <a:gd name="T107" fmla="*/ 2147483647 h 1867"/>
              <a:gd name="T108" fmla="*/ 2147483647 w 1770"/>
              <a:gd name="T109" fmla="*/ 2147483647 h 1867"/>
              <a:gd name="T110" fmla="*/ 2147483647 w 1770"/>
              <a:gd name="T111" fmla="*/ 2147483647 h 1867"/>
              <a:gd name="T112" fmla="*/ 2147483647 w 1770"/>
              <a:gd name="T113" fmla="*/ 2147483647 h 1867"/>
              <a:gd name="T114" fmla="*/ 2147483647 w 1770"/>
              <a:gd name="T115" fmla="*/ 2147483647 h 1867"/>
              <a:gd name="T116" fmla="*/ 2147483647 w 1770"/>
              <a:gd name="T117" fmla="*/ 2147483647 h 1867"/>
              <a:gd name="T118" fmla="*/ 2147483647 w 1770"/>
              <a:gd name="T119" fmla="*/ 2147483647 h 1867"/>
              <a:gd name="T120" fmla="*/ 2147483647 w 1770"/>
              <a:gd name="T121" fmla="*/ 2147483647 h 1867"/>
              <a:gd name="T122" fmla="*/ 2147483647 w 1770"/>
              <a:gd name="T123" fmla="*/ 2147483647 h 1867"/>
              <a:gd name="T124" fmla="*/ 2147483647 w 1770"/>
              <a:gd name="T125" fmla="*/ 2147483647 h 186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70" h="1867">
                <a:moveTo>
                  <a:pt x="1187" y="268"/>
                </a:moveTo>
                <a:lnTo>
                  <a:pt x="1599" y="268"/>
                </a:lnTo>
                <a:lnTo>
                  <a:pt x="1599" y="1228"/>
                </a:lnTo>
                <a:lnTo>
                  <a:pt x="1560" y="1249"/>
                </a:lnTo>
                <a:lnTo>
                  <a:pt x="1517" y="1272"/>
                </a:lnTo>
                <a:lnTo>
                  <a:pt x="1470" y="1295"/>
                </a:lnTo>
                <a:lnTo>
                  <a:pt x="1418" y="1317"/>
                </a:lnTo>
                <a:lnTo>
                  <a:pt x="1365" y="1339"/>
                </a:lnTo>
                <a:lnTo>
                  <a:pt x="1307" y="1360"/>
                </a:lnTo>
                <a:lnTo>
                  <a:pt x="1248" y="1382"/>
                </a:lnTo>
                <a:lnTo>
                  <a:pt x="1187" y="1403"/>
                </a:lnTo>
                <a:lnTo>
                  <a:pt x="1187" y="1343"/>
                </a:lnTo>
                <a:lnTo>
                  <a:pt x="1214" y="1331"/>
                </a:lnTo>
                <a:lnTo>
                  <a:pt x="1239" y="1319"/>
                </a:lnTo>
                <a:lnTo>
                  <a:pt x="1263" y="1305"/>
                </a:lnTo>
                <a:lnTo>
                  <a:pt x="1287" y="1291"/>
                </a:lnTo>
                <a:lnTo>
                  <a:pt x="1310" y="1275"/>
                </a:lnTo>
                <a:lnTo>
                  <a:pt x="1333" y="1258"/>
                </a:lnTo>
                <a:lnTo>
                  <a:pt x="1353" y="1239"/>
                </a:lnTo>
                <a:lnTo>
                  <a:pt x="1373" y="1220"/>
                </a:lnTo>
                <a:lnTo>
                  <a:pt x="1382" y="1209"/>
                </a:lnTo>
                <a:lnTo>
                  <a:pt x="1389" y="1197"/>
                </a:lnTo>
                <a:lnTo>
                  <a:pt x="1396" y="1186"/>
                </a:lnTo>
                <a:lnTo>
                  <a:pt x="1401" y="1175"/>
                </a:lnTo>
                <a:lnTo>
                  <a:pt x="1405" y="1162"/>
                </a:lnTo>
                <a:lnTo>
                  <a:pt x="1406" y="1149"/>
                </a:lnTo>
                <a:lnTo>
                  <a:pt x="1406" y="1137"/>
                </a:lnTo>
                <a:lnTo>
                  <a:pt x="1405" y="1125"/>
                </a:lnTo>
                <a:lnTo>
                  <a:pt x="1401" y="1110"/>
                </a:lnTo>
                <a:lnTo>
                  <a:pt x="1394" y="1098"/>
                </a:lnTo>
                <a:lnTo>
                  <a:pt x="1386" y="1085"/>
                </a:lnTo>
                <a:lnTo>
                  <a:pt x="1377" y="1074"/>
                </a:lnTo>
                <a:lnTo>
                  <a:pt x="1365" y="1064"/>
                </a:lnTo>
                <a:lnTo>
                  <a:pt x="1352" y="1055"/>
                </a:lnTo>
                <a:lnTo>
                  <a:pt x="1338" y="1047"/>
                </a:lnTo>
                <a:lnTo>
                  <a:pt x="1322" y="1040"/>
                </a:lnTo>
                <a:lnTo>
                  <a:pt x="1307" y="1033"/>
                </a:lnTo>
                <a:lnTo>
                  <a:pt x="1291" y="1027"/>
                </a:lnTo>
                <a:lnTo>
                  <a:pt x="1273" y="1022"/>
                </a:lnTo>
                <a:lnTo>
                  <a:pt x="1256" y="1018"/>
                </a:lnTo>
                <a:lnTo>
                  <a:pt x="1221" y="1013"/>
                </a:lnTo>
                <a:lnTo>
                  <a:pt x="1187" y="1009"/>
                </a:lnTo>
                <a:lnTo>
                  <a:pt x="1187" y="649"/>
                </a:lnTo>
                <a:lnTo>
                  <a:pt x="1770" y="547"/>
                </a:lnTo>
                <a:lnTo>
                  <a:pt x="1672" y="0"/>
                </a:lnTo>
                <a:lnTo>
                  <a:pt x="1187" y="85"/>
                </a:lnTo>
                <a:lnTo>
                  <a:pt x="1187" y="268"/>
                </a:lnTo>
                <a:close/>
                <a:moveTo>
                  <a:pt x="1187" y="1442"/>
                </a:moveTo>
                <a:lnTo>
                  <a:pt x="1187" y="1867"/>
                </a:lnTo>
                <a:lnTo>
                  <a:pt x="1599" y="1867"/>
                </a:lnTo>
                <a:lnTo>
                  <a:pt x="1599" y="1281"/>
                </a:lnTo>
                <a:lnTo>
                  <a:pt x="1593" y="1285"/>
                </a:lnTo>
                <a:lnTo>
                  <a:pt x="1585" y="1288"/>
                </a:lnTo>
                <a:lnTo>
                  <a:pt x="1579" y="1291"/>
                </a:lnTo>
                <a:lnTo>
                  <a:pt x="1573" y="1293"/>
                </a:lnTo>
                <a:lnTo>
                  <a:pt x="1566" y="1297"/>
                </a:lnTo>
                <a:lnTo>
                  <a:pt x="1561" y="1300"/>
                </a:lnTo>
                <a:lnTo>
                  <a:pt x="1555" y="1302"/>
                </a:lnTo>
                <a:lnTo>
                  <a:pt x="1549" y="1305"/>
                </a:lnTo>
                <a:lnTo>
                  <a:pt x="1506" y="1324"/>
                </a:lnTo>
                <a:lnTo>
                  <a:pt x="1461" y="1341"/>
                </a:lnTo>
                <a:lnTo>
                  <a:pt x="1417" y="1359"/>
                </a:lnTo>
                <a:lnTo>
                  <a:pt x="1372" y="1377"/>
                </a:lnTo>
                <a:lnTo>
                  <a:pt x="1326" y="1394"/>
                </a:lnTo>
                <a:lnTo>
                  <a:pt x="1281" y="1411"/>
                </a:lnTo>
                <a:lnTo>
                  <a:pt x="1234" y="1427"/>
                </a:lnTo>
                <a:lnTo>
                  <a:pt x="1187" y="1442"/>
                </a:lnTo>
                <a:close/>
                <a:moveTo>
                  <a:pt x="1187" y="1288"/>
                </a:moveTo>
                <a:lnTo>
                  <a:pt x="1209" y="1278"/>
                </a:lnTo>
                <a:lnTo>
                  <a:pt x="1230" y="1268"/>
                </a:lnTo>
                <a:lnTo>
                  <a:pt x="1252" y="1256"/>
                </a:lnTo>
                <a:lnTo>
                  <a:pt x="1273" y="1244"/>
                </a:lnTo>
                <a:lnTo>
                  <a:pt x="1293" y="1230"/>
                </a:lnTo>
                <a:lnTo>
                  <a:pt x="1312" y="1216"/>
                </a:lnTo>
                <a:lnTo>
                  <a:pt x="1329" y="1203"/>
                </a:lnTo>
                <a:lnTo>
                  <a:pt x="1341" y="1189"/>
                </a:lnTo>
                <a:lnTo>
                  <a:pt x="1346" y="1182"/>
                </a:lnTo>
                <a:lnTo>
                  <a:pt x="1350" y="1176"/>
                </a:lnTo>
                <a:lnTo>
                  <a:pt x="1354" y="1170"/>
                </a:lnTo>
                <a:lnTo>
                  <a:pt x="1357" y="1162"/>
                </a:lnTo>
                <a:lnTo>
                  <a:pt x="1358" y="1156"/>
                </a:lnTo>
                <a:lnTo>
                  <a:pt x="1359" y="1149"/>
                </a:lnTo>
                <a:lnTo>
                  <a:pt x="1359" y="1143"/>
                </a:lnTo>
                <a:lnTo>
                  <a:pt x="1358" y="1136"/>
                </a:lnTo>
                <a:lnTo>
                  <a:pt x="1357" y="1129"/>
                </a:lnTo>
                <a:lnTo>
                  <a:pt x="1354" y="1123"/>
                </a:lnTo>
                <a:lnTo>
                  <a:pt x="1352" y="1118"/>
                </a:lnTo>
                <a:lnTo>
                  <a:pt x="1348" y="1112"/>
                </a:lnTo>
                <a:lnTo>
                  <a:pt x="1343" y="1107"/>
                </a:lnTo>
                <a:lnTo>
                  <a:pt x="1338" y="1101"/>
                </a:lnTo>
                <a:lnTo>
                  <a:pt x="1330" y="1096"/>
                </a:lnTo>
                <a:lnTo>
                  <a:pt x="1324" y="1093"/>
                </a:lnTo>
                <a:lnTo>
                  <a:pt x="1309" y="1085"/>
                </a:lnTo>
                <a:lnTo>
                  <a:pt x="1292" y="1079"/>
                </a:lnTo>
                <a:lnTo>
                  <a:pt x="1276" y="1074"/>
                </a:lnTo>
                <a:lnTo>
                  <a:pt x="1259" y="1070"/>
                </a:lnTo>
                <a:lnTo>
                  <a:pt x="1242" y="1066"/>
                </a:lnTo>
                <a:lnTo>
                  <a:pt x="1224" y="1064"/>
                </a:lnTo>
                <a:lnTo>
                  <a:pt x="1205" y="1062"/>
                </a:lnTo>
                <a:lnTo>
                  <a:pt x="1187" y="1061"/>
                </a:lnTo>
                <a:lnTo>
                  <a:pt x="1187" y="1288"/>
                </a:lnTo>
                <a:close/>
                <a:moveTo>
                  <a:pt x="620" y="268"/>
                </a:moveTo>
                <a:lnTo>
                  <a:pt x="1187" y="268"/>
                </a:lnTo>
                <a:lnTo>
                  <a:pt x="1187" y="85"/>
                </a:lnTo>
                <a:lnTo>
                  <a:pt x="1085" y="104"/>
                </a:lnTo>
                <a:lnTo>
                  <a:pt x="1182" y="651"/>
                </a:lnTo>
                <a:lnTo>
                  <a:pt x="1187" y="649"/>
                </a:lnTo>
                <a:lnTo>
                  <a:pt x="1187" y="1009"/>
                </a:lnTo>
                <a:lnTo>
                  <a:pt x="1185" y="1009"/>
                </a:lnTo>
                <a:lnTo>
                  <a:pt x="1181" y="1009"/>
                </a:lnTo>
                <a:lnTo>
                  <a:pt x="1178" y="1009"/>
                </a:lnTo>
                <a:lnTo>
                  <a:pt x="1175" y="1009"/>
                </a:lnTo>
                <a:lnTo>
                  <a:pt x="1172" y="1009"/>
                </a:lnTo>
                <a:lnTo>
                  <a:pt x="1168" y="1009"/>
                </a:lnTo>
                <a:lnTo>
                  <a:pt x="1166" y="1009"/>
                </a:lnTo>
                <a:lnTo>
                  <a:pt x="1163" y="1009"/>
                </a:lnTo>
                <a:lnTo>
                  <a:pt x="1143" y="1009"/>
                </a:lnTo>
                <a:lnTo>
                  <a:pt x="1124" y="1009"/>
                </a:lnTo>
                <a:lnTo>
                  <a:pt x="1104" y="1009"/>
                </a:lnTo>
                <a:lnTo>
                  <a:pt x="1085" y="1011"/>
                </a:lnTo>
                <a:lnTo>
                  <a:pt x="1066" y="1012"/>
                </a:lnTo>
                <a:lnTo>
                  <a:pt x="1046" y="1014"/>
                </a:lnTo>
                <a:lnTo>
                  <a:pt x="1027" y="1017"/>
                </a:lnTo>
                <a:lnTo>
                  <a:pt x="1008" y="1021"/>
                </a:lnTo>
                <a:lnTo>
                  <a:pt x="1007" y="1014"/>
                </a:lnTo>
                <a:lnTo>
                  <a:pt x="1005" y="1008"/>
                </a:lnTo>
                <a:lnTo>
                  <a:pt x="1004" y="1002"/>
                </a:lnTo>
                <a:lnTo>
                  <a:pt x="1003" y="995"/>
                </a:lnTo>
                <a:lnTo>
                  <a:pt x="1002" y="989"/>
                </a:lnTo>
                <a:lnTo>
                  <a:pt x="1000" y="984"/>
                </a:lnTo>
                <a:lnTo>
                  <a:pt x="999" y="978"/>
                </a:lnTo>
                <a:lnTo>
                  <a:pt x="998" y="971"/>
                </a:lnTo>
                <a:lnTo>
                  <a:pt x="997" y="969"/>
                </a:lnTo>
                <a:lnTo>
                  <a:pt x="995" y="968"/>
                </a:lnTo>
                <a:lnTo>
                  <a:pt x="994" y="966"/>
                </a:lnTo>
                <a:lnTo>
                  <a:pt x="992" y="965"/>
                </a:lnTo>
                <a:lnTo>
                  <a:pt x="990" y="965"/>
                </a:lnTo>
                <a:lnTo>
                  <a:pt x="988" y="965"/>
                </a:lnTo>
                <a:lnTo>
                  <a:pt x="985" y="966"/>
                </a:lnTo>
                <a:lnTo>
                  <a:pt x="983" y="968"/>
                </a:lnTo>
                <a:lnTo>
                  <a:pt x="978" y="970"/>
                </a:lnTo>
                <a:lnTo>
                  <a:pt x="973" y="974"/>
                </a:lnTo>
                <a:lnTo>
                  <a:pt x="968" y="979"/>
                </a:lnTo>
                <a:lnTo>
                  <a:pt x="964" y="985"/>
                </a:lnTo>
                <a:lnTo>
                  <a:pt x="960" y="990"/>
                </a:lnTo>
                <a:lnTo>
                  <a:pt x="956" y="997"/>
                </a:lnTo>
                <a:lnTo>
                  <a:pt x="954" y="1002"/>
                </a:lnTo>
                <a:lnTo>
                  <a:pt x="950" y="1007"/>
                </a:lnTo>
                <a:lnTo>
                  <a:pt x="950" y="1008"/>
                </a:lnTo>
                <a:lnTo>
                  <a:pt x="950" y="1009"/>
                </a:lnTo>
                <a:lnTo>
                  <a:pt x="950" y="1011"/>
                </a:lnTo>
                <a:lnTo>
                  <a:pt x="950" y="1012"/>
                </a:lnTo>
                <a:lnTo>
                  <a:pt x="950" y="1013"/>
                </a:lnTo>
                <a:lnTo>
                  <a:pt x="950" y="1014"/>
                </a:lnTo>
                <a:lnTo>
                  <a:pt x="951" y="1016"/>
                </a:lnTo>
                <a:lnTo>
                  <a:pt x="951" y="1017"/>
                </a:lnTo>
                <a:lnTo>
                  <a:pt x="952" y="1018"/>
                </a:lnTo>
                <a:lnTo>
                  <a:pt x="954" y="1019"/>
                </a:lnTo>
                <a:lnTo>
                  <a:pt x="954" y="1021"/>
                </a:lnTo>
                <a:lnTo>
                  <a:pt x="955" y="1023"/>
                </a:lnTo>
                <a:lnTo>
                  <a:pt x="956" y="1024"/>
                </a:lnTo>
                <a:lnTo>
                  <a:pt x="956" y="1027"/>
                </a:lnTo>
                <a:lnTo>
                  <a:pt x="957" y="1030"/>
                </a:lnTo>
                <a:lnTo>
                  <a:pt x="959" y="1032"/>
                </a:lnTo>
                <a:lnTo>
                  <a:pt x="955" y="1033"/>
                </a:lnTo>
                <a:lnTo>
                  <a:pt x="951" y="1035"/>
                </a:lnTo>
                <a:lnTo>
                  <a:pt x="946" y="1037"/>
                </a:lnTo>
                <a:lnTo>
                  <a:pt x="942" y="1038"/>
                </a:lnTo>
                <a:lnTo>
                  <a:pt x="939" y="1040"/>
                </a:lnTo>
                <a:lnTo>
                  <a:pt x="935" y="1041"/>
                </a:lnTo>
                <a:lnTo>
                  <a:pt x="931" y="1042"/>
                </a:lnTo>
                <a:lnTo>
                  <a:pt x="927" y="1043"/>
                </a:lnTo>
                <a:lnTo>
                  <a:pt x="923" y="1046"/>
                </a:lnTo>
                <a:lnTo>
                  <a:pt x="920" y="1047"/>
                </a:lnTo>
                <a:lnTo>
                  <a:pt x="917" y="1048"/>
                </a:lnTo>
                <a:lnTo>
                  <a:pt x="915" y="1050"/>
                </a:lnTo>
                <a:lnTo>
                  <a:pt x="913" y="1052"/>
                </a:lnTo>
                <a:lnTo>
                  <a:pt x="912" y="1054"/>
                </a:lnTo>
                <a:lnTo>
                  <a:pt x="912" y="1056"/>
                </a:lnTo>
                <a:lnTo>
                  <a:pt x="911" y="1057"/>
                </a:lnTo>
                <a:lnTo>
                  <a:pt x="908" y="1065"/>
                </a:lnTo>
                <a:lnTo>
                  <a:pt x="906" y="1074"/>
                </a:lnTo>
                <a:lnTo>
                  <a:pt x="904" y="1083"/>
                </a:lnTo>
                <a:lnTo>
                  <a:pt x="903" y="1091"/>
                </a:lnTo>
                <a:lnTo>
                  <a:pt x="903" y="1100"/>
                </a:lnTo>
                <a:lnTo>
                  <a:pt x="903" y="1108"/>
                </a:lnTo>
                <a:lnTo>
                  <a:pt x="903" y="1114"/>
                </a:lnTo>
                <a:lnTo>
                  <a:pt x="903" y="1119"/>
                </a:lnTo>
                <a:lnTo>
                  <a:pt x="904" y="1120"/>
                </a:lnTo>
                <a:lnTo>
                  <a:pt x="906" y="1122"/>
                </a:lnTo>
                <a:lnTo>
                  <a:pt x="908" y="1123"/>
                </a:lnTo>
                <a:lnTo>
                  <a:pt x="911" y="1124"/>
                </a:lnTo>
                <a:lnTo>
                  <a:pt x="913" y="1124"/>
                </a:lnTo>
                <a:lnTo>
                  <a:pt x="915" y="1124"/>
                </a:lnTo>
                <a:lnTo>
                  <a:pt x="917" y="1123"/>
                </a:lnTo>
                <a:lnTo>
                  <a:pt x="920" y="1123"/>
                </a:lnTo>
                <a:lnTo>
                  <a:pt x="921" y="1120"/>
                </a:lnTo>
                <a:lnTo>
                  <a:pt x="925" y="1118"/>
                </a:lnTo>
                <a:lnTo>
                  <a:pt x="928" y="1115"/>
                </a:lnTo>
                <a:lnTo>
                  <a:pt x="935" y="1112"/>
                </a:lnTo>
                <a:lnTo>
                  <a:pt x="942" y="1107"/>
                </a:lnTo>
                <a:lnTo>
                  <a:pt x="950" y="1103"/>
                </a:lnTo>
                <a:lnTo>
                  <a:pt x="960" y="1098"/>
                </a:lnTo>
                <a:lnTo>
                  <a:pt x="970" y="1093"/>
                </a:lnTo>
                <a:lnTo>
                  <a:pt x="970" y="1094"/>
                </a:lnTo>
                <a:lnTo>
                  <a:pt x="971" y="1095"/>
                </a:lnTo>
                <a:lnTo>
                  <a:pt x="971" y="1096"/>
                </a:lnTo>
                <a:lnTo>
                  <a:pt x="971" y="1098"/>
                </a:lnTo>
                <a:lnTo>
                  <a:pt x="971" y="1099"/>
                </a:lnTo>
                <a:lnTo>
                  <a:pt x="971" y="1100"/>
                </a:lnTo>
                <a:lnTo>
                  <a:pt x="974" y="1122"/>
                </a:lnTo>
                <a:lnTo>
                  <a:pt x="975" y="1144"/>
                </a:lnTo>
                <a:lnTo>
                  <a:pt x="976" y="1167"/>
                </a:lnTo>
                <a:lnTo>
                  <a:pt x="976" y="1192"/>
                </a:lnTo>
                <a:lnTo>
                  <a:pt x="976" y="1219"/>
                </a:lnTo>
                <a:lnTo>
                  <a:pt x="976" y="1247"/>
                </a:lnTo>
                <a:lnTo>
                  <a:pt x="976" y="1278"/>
                </a:lnTo>
                <a:lnTo>
                  <a:pt x="975" y="1311"/>
                </a:lnTo>
                <a:lnTo>
                  <a:pt x="975" y="1315"/>
                </a:lnTo>
                <a:lnTo>
                  <a:pt x="975" y="1320"/>
                </a:lnTo>
                <a:lnTo>
                  <a:pt x="975" y="1325"/>
                </a:lnTo>
                <a:lnTo>
                  <a:pt x="974" y="1329"/>
                </a:lnTo>
                <a:lnTo>
                  <a:pt x="974" y="1334"/>
                </a:lnTo>
                <a:lnTo>
                  <a:pt x="974" y="1338"/>
                </a:lnTo>
                <a:lnTo>
                  <a:pt x="974" y="1343"/>
                </a:lnTo>
                <a:lnTo>
                  <a:pt x="974" y="1346"/>
                </a:lnTo>
                <a:lnTo>
                  <a:pt x="971" y="1346"/>
                </a:lnTo>
                <a:lnTo>
                  <a:pt x="969" y="1346"/>
                </a:lnTo>
                <a:lnTo>
                  <a:pt x="966" y="1346"/>
                </a:lnTo>
                <a:lnTo>
                  <a:pt x="964" y="1346"/>
                </a:lnTo>
                <a:lnTo>
                  <a:pt x="961" y="1346"/>
                </a:lnTo>
                <a:lnTo>
                  <a:pt x="959" y="1346"/>
                </a:lnTo>
                <a:lnTo>
                  <a:pt x="956" y="1346"/>
                </a:lnTo>
                <a:lnTo>
                  <a:pt x="954" y="1346"/>
                </a:lnTo>
                <a:lnTo>
                  <a:pt x="946" y="1345"/>
                </a:lnTo>
                <a:lnTo>
                  <a:pt x="940" y="1345"/>
                </a:lnTo>
                <a:lnTo>
                  <a:pt x="932" y="1344"/>
                </a:lnTo>
                <a:lnTo>
                  <a:pt x="927" y="1344"/>
                </a:lnTo>
                <a:lnTo>
                  <a:pt x="921" y="1345"/>
                </a:lnTo>
                <a:lnTo>
                  <a:pt x="917" y="1348"/>
                </a:lnTo>
                <a:lnTo>
                  <a:pt x="912" y="1352"/>
                </a:lnTo>
                <a:lnTo>
                  <a:pt x="909" y="1357"/>
                </a:lnTo>
                <a:lnTo>
                  <a:pt x="907" y="1360"/>
                </a:lnTo>
                <a:lnTo>
                  <a:pt x="903" y="1368"/>
                </a:lnTo>
                <a:lnTo>
                  <a:pt x="899" y="1376"/>
                </a:lnTo>
                <a:lnTo>
                  <a:pt x="896" y="1383"/>
                </a:lnTo>
                <a:lnTo>
                  <a:pt x="892" y="1392"/>
                </a:lnTo>
                <a:lnTo>
                  <a:pt x="891" y="1398"/>
                </a:lnTo>
                <a:lnTo>
                  <a:pt x="891" y="1402"/>
                </a:lnTo>
                <a:lnTo>
                  <a:pt x="892" y="1405"/>
                </a:lnTo>
                <a:lnTo>
                  <a:pt x="893" y="1407"/>
                </a:lnTo>
                <a:lnTo>
                  <a:pt x="896" y="1410"/>
                </a:lnTo>
                <a:lnTo>
                  <a:pt x="902" y="1411"/>
                </a:lnTo>
                <a:lnTo>
                  <a:pt x="909" y="1412"/>
                </a:lnTo>
                <a:lnTo>
                  <a:pt x="917" y="1413"/>
                </a:lnTo>
                <a:lnTo>
                  <a:pt x="926" y="1413"/>
                </a:lnTo>
                <a:lnTo>
                  <a:pt x="936" y="1413"/>
                </a:lnTo>
                <a:lnTo>
                  <a:pt x="946" y="1412"/>
                </a:lnTo>
                <a:lnTo>
                  <a:pt x="957" y="1410"/>
                </a:lnTo>
                <a:lnTo>
                  <a:pt x="970" y="1408"/>
                </a:lnTo>
                <a:lnTo>
                  <a:pt x="969" y="1416"/>
                </a:lnTo>
                <a:lnTo>
                  <a:pt x="968" y="1424"/>
                </a:lnTo>
                <a:lnTo>
                  <a:pt x="968" y="1432"/>
                </a:lnTo>
                <a:lnTo>
                  <a:pt x="966" y="1440"/>
                </a:lnTo>
                <a:lnTo>
                  <a:pt x="966" y="1448"/>
                </a:lnTo>
                <a:lnTo>
                  <a:pt x="965" y="1455"/>
                </a:lnTo>
                <a:lnTo>
                  <a:pt x="964" y="1464"/>
                </a:lnTo>
                <a:lnTo>
                  <a:pt x="964" y="1471"/>
                </a:lnTo>
                <a:lnTo>
                  <a:pt x="963" y="1471"/>
                </a:lnTo>
                <a:lnTo>
                  <a:pt x="960" y="1471"/>
                </a:lnTo>
                <a:lnTo>
                  <a:pt x="959" y="1473"/>
                </a:lnTo>
                <a:lnTo>
                  <a:pt x="957" y="1473"/>
                </a:lnTo>
                <a:lnTo>
                  <a:pt x="956" y="1473"/>
                </a:lnTo>
                <a:lnTo>
                  <a:pt x="955" y="1474"/>
                </a:lnTo>
                <a:lnTo>
                  <a:pt x="954" y="1474"/>
                </a:lnTo>
                <a:lnTo>
                  <a:pt x="951" y="1474"/>
                </a:lnTo>
                <a:lnTo>
                  <a:pt x="912" y="1485"/>
                </a:lnTo>
                <a:lnTo>
                  <a:pt x="872" y="1495"/>
                </a:lnTo>
                <a:lnTo>
                  <a:pt x="831" y="1506"/>
                </a:lnTo>
                <a:lnTo>
                  <a:pt x="788" y="1516"/>
                </a:lnTo>
                <a:lnTo>
                  <a:pt x="747" y="1525"/>
                </a:lnTo>
                <a:lnTo>
                  <a:pt x="705" y="1533"/>
                </a:lnTo>
                <a:lnTo>
                  <a:pt x="662" y="1541"/>
                </a:lnTo>
                <a:lnTo>
                  <a:pt x="620" y="1549"/>
                </a:lnTo>
                <a:lnTo>
                  <a:pt x="620" y="1201"/>
                </a:lnTo>
                <a:lnTo>
                  <a:pt x="630" y="1190"/>
                </a:lnTo>
                <a:lnTo>
                  <a:pt x="640" y="1177"/>
                </a:lnTo>
                <a:lnTo>
                  <a:pt x="651" y="1166"/>
                </a:lnTo>
                <a:lnTo>
                  <a:pt x="661" y="1155"/>
                </a:lnTo>
                <a:lnTo>
                  <a:pt x="671" y="1143"/>
                </a:lnTo>
                <a:lnTo>
                  <a:pt x="681" y="1133"/>
                </a:lnTo>
                <a:lnTo>
                  <a:pt x="691" y="1123"/>
                </a:lnTo>
                <a:lnTo>
                  <a:pt x="701" y="1113"/>
                </a:lnTo>
                <a:lnTo>
                  <a:pt x="712" y="1103"/>
                </a:lnTo>
                <a:lnTo>
                  <a:pt x="724" y="1094"/>
                </a:lnTo>
                <a:lnTo>
                  <a:pt x="733" y="1089"/>
                </a:lnTo>
                <a:lnTo>
                  <a:pt x="740" y="1084"/>
                </a:lnTo>
                <a:lnTo>
                  <a:pt x="748" y="1081"/>
                </a:lnTo>
                <a:lnTo>
                  <a:pt x="754" y="1079"/>
                </a:lnTo>
                <a:lnTo>
                  <a:pt x="759" y="1079"/>
                </a:lnTo>
                <a:lnTo>
                  <a:pt x="764" y="1080"/>
                </a:lnTo>
                <a:lnTo>
                  <a:pt x="768" y="1083"/>
                </a:lnTo>
                <a:lnTo>
                  <a:pt x="772" y="1085"/>
                </a:lnTo>
                <a:lnTo>
                  <a:pt x="774" y="1090"/>
                </a:lnTo>
                <a:lnTo>
                  <a:pt x="777" y="1094"/>
                </a:lnTo>
                <a:lnTo>
                  <a:pt x="779" y="1105"/>
                </a:lnTo>
                <a:lnTo>
                  <a:pt x="782" y="1118"/>
                </a:lnTo>
                <a:lnTo>
                  <a:pt x="782" y="1137"/>
                </a:lnTo>
                <a:lnTo>
                  <a:pt x="783" y="1157"/>
                </a:lnTo>
                <a:lnTo>
                  <a:pt x="783" y="1179"/>
                </a:lnTo>
                <a:lnTo>
                  <a:pt x="782" y="1199"/>
                </a:lnTo>
                <a:lnTo>
                  <a:pt x="778" y="1242"/>
                </a:lnTo>
                <a:lnTo>
                  <a:pt x="773" y="1285"/>
                </a:lnTo>
                <a:lnTo>
                  <a:pt x="767" y="1328"/>
                </a:lnTo>
                <a:lnTo>
                  <a:pt x="759" y="1370"/>
                </a:lnTo>
                <a:lnTo>
                  <a:pt x="750" y="1412"/>
                </a:lnTo>
                <a:lnTo>
                  <a:pt x="743" y="1453"/>
                </a:lnTo>
                <a:lnTo>
                  <a:pt x="743" y="1456"/>
                </a:lnTo>
                <a:lnTo>
                  <a:pt x="743" y="1460"/>
                </a:lnTo>
                <a:lnTo>
                  <a:pt x="744" y="1463"/>
                </a:lnTo>
                <a:lnTo>
                  <a:pt x="747" y="1465"/>
                </a:lnTo>
                <a:lnTo>
                  <a:pt x="748" y="1465"/>
                </a:lnTo>
                <a:lnTo>
                  <a:pt x="750" y="1466"/>
                </a:lnTo>
                <a:lnTo>
                  <a:pt x="753" y="1466"/>
                </a:lnTo>
                <a:lnTo>
                  <a:pt x="755" y="1465"/>
                </a:lnTo>
                <a:lnTo>
                  <a:pt x="759" y="1464"/>
                </a:lnTo>
                <a:lnTo>
                  <a:pt x="763" y="1463"/>
                </a:lnTo>
                <a:lnTo>
                  <a:pt x="769" y="1460"/>
                </a:lnTo>
                <a:lnTo>
                  <a:pt x="774" y="1459"/>
                </a:lnTo>
                <a:lnTo>
                  <a:pt x="779" y="1456"/>
                </a:lnTo>
                <a:lnTo>
                  <a:pt x="783" y="1455"/>
                </a:lnTo>
                <a:lnTo>
                  <a:pt x="787" y="1454"/>
                </a:lnTo>
                <a:lnTo>
                  <a:pt x="791" y="1453"/>
                </a:lnTo>
                <a:lnTo>
                  <a:pt x="795" y="1450"/>
                </a:lnTo>
                <a:lnTo>
                  <a:pt x="798" y="1446"/>
                </a:lnTo>
                <a:lnTo>
                  <a:pt x="801" y="1444"/>
                </a:lnTo>
                <a:lnTo>
                  <a:pt x="802" y="1441"/>
                </a:lnTo>
                <a:lnTo>
                  <a:pt x="803" y="1437"/>
                </a:lnTo>
                <a:lnTo>
                  <a:pt x="805" y="1435"/>
                </a:lnTo>
                <a:lnTo>
                  <a:pt x="805" y="1432"/>
                </a:lnTo>
                <a:lnTo>
                  <a:pt x="805" y="1430"/>
                </a:lnTo>
                <a:lnTo>
                  <a:pt x="812" y="1389"/>
                </a:lnTo>
                <a:lnTo>
                  <a:pt x="820" y="1343"/>
                </a:lnTo>
                <a:lnTo>
                  <a:pt x="826" y="1293"/>
                </a:lnTo>
                <a:lnTo>
                  <a:pt x="831" y="1244"/>
                </a:lnTo>
                <a:lnTo>
                  <a:pt x="834" y="1196"/>
                </a:lnTo>
                <a:lnTo>
                  <a:pt x="834" y="1153"/>
                </a:lnTo>
                <a:lnTo>
                  <a:pt x="834" y="1134"/>
                </a:lnTo>
                <a:lnTo>
                  <a:pt x="831" y="1117"/>
                </a:lnTo>
                <a:lnTo>
                  <a:pt x="830" y="1103"/>
                </a:lnTo>
                <a:lnTo>
                  <a:pt x="826" y="1090"/>
                </a:lnTo>
                <a:lnTo>
                  <a:pt x="820" y="1075"/>
                </a:lnTo>
                <a:lnTo>
                  <a:pt x="812" y="1062"/>
                </a:lnTo>
                <a:lnTo>
                  <a:pt x="805" y="1052"/>
                </a:lnTo>
                <a:lnTo>
                  <a:pt x="796" y="1046"/>
                </a:lnTo>
                <a:lnTo>
                  <a:pt x="786" y="1041"/>
                </a:lnTo>
                <a:lnTo>
                  <a:pt x="776" y="1037"/>
                </a:lnTo>
                <a:lnTo>
                  <a:pt x="764" y="1036"/>
                </a:lnTo>
                <a:lnTo>
                  <a:pt x="754" y="1037"/>
                </a:lnTo>
                <a:lnTo>
                  <a:pt x="743" y="1038"/>
                </a:lnTo>
                <a:lnTo>
                  <a:pt x="731" y="1041"/>
                </a:lnTo>
                <a:lnTo>
                  <a:pt x="721" y="1045"/>
                </a:lnTo>
                <a:lnTo>
                  <a:pt x="711" y="1050"/>
                </a:lnTo>
                <a:lnTo>
                  <a:pt x="692" y="1060"/>
                </a:lnTo>
                <a:lnTo>
                  <a:pt x="676" y="1071"/>
                </a:lnTo>
                <a:lnTo>
                  <a:pt x="671" y="1076"/>
                </a:lnTo>
                <a:lnTo>
                  <a:pt x="663" y="1081"/>
                </a:lnTo>
                <a:lnTo>
                  <a:pt x="657" y="1088"/>
                </a:lnTo>
                <a:lnTo>
                  <a:pt x="651" y="1094"/>
                </a:lnTo>
                <a:lnTo>
                  <a:pt x="643" y="1101"/>
                </a:lnTo>
                <a:lnTo>
                  <a:pt x="635" y="1109"/>
                </a:lnTo>
                <a:lnTo>
                  <a:pt x="628" y="1118"/>
                </a:lnTo>
                <a:lnTo>
                  <a:pt x="620" y="1125"/>
                </a:lnTo>
                <a:lnTo>
                  <a:pt x="620" y="834"/>
                </a:lnTo>
                <a:lnTo>
                  <a:pt x="627" y="819"/>
                </a:lnTo>
                <a:lnTo>
                  <a:pt x="633" y="805"/>
                </a:lnTo>
                <a:lnTo>
                  <a:pt x="640" y="790"/>
                </a:lnTo>
                <a:lnTo>
                  <a:pt x="647" y="776"/>
                </a:lnTo>
                <a:lnTo>
                  <a:pt x="654" y="762"/>
                </a:lnTo>
                <a:lnTo>
                  <a:pt x="661" y="750"/>
                </a:lnTo>
                <a:lnTo>
                  <a:pt x="667" y="739"/>
                </a:lnTo>
                <a:lnTo>
                  <a:pt x="673" y="730"/>
                </a:lnTo>
                <a:lnTo>
                  <a:pt x="677" y="723"/>
                </a:lnTo>
                <a:lnTo>
                  <a:pt x="680" y="716"/>
                </a:lnTo>
                <a:lnTo>
                  <a:pt x="680" y="710"/>
                </a:lnTo>
                <a:lnTo>
                  <a:pt x="678" y="704"/>
                </a:lnTo>
                <a:lnTo>
                  <a:pt x="675" y="699"/>
                </a:lnTo>
                <a:lnTo>
                  <a:pt x="669" y="692"/>
                </a:lnTo>
                <a:lnTo>
                  <a:pt x="663" y="685"/>
                </a:lnTo>
                <a:lnTo>
                  <a:pt x="656" y="676"/>
                </a:lnTo>
                <a:lnTo>
                  <a:pt x="653" y="673"/>
                </a:lnTo>
                <a:lnTo>
                  <a:pt x="651" y="670"/>
                </a:lnTo>
                <a:lnTo>
                  <a:pt x="645" y="666"/>
                </a:lnTo>
                <a:lnTo>
                  <a:pt x="640" y="662"/>
                </a:lnTo>
                <a:lnTo>
                  <a:pt x="635" y="661"/>
                </a:lnTo>
                <a:lnTo>
                  <a:pt x="632" y="662"/>
                </a:lnTo>
                <a:lnTo>
                  <a:pt x="629" y="663"/>
                </a:lnTo>
                <a:lnTo>
                  <a:pt x="627" y="666"/>
                </a:lnTo>
                <a:lnTo>
                  <a:pt x="625" y="668"/>
                </a:lnTo>
                <a:lnTo>
                  <a:pt x="623" y="672"/>
                </a:lnTo>
                <a:lnTo>
                  <a:pt x="623" y="673"/>
                </a:lnTo>
                <a:lnTo>
                  <a:pt x="623" y="675"/>
                </a:lnTo>
                <a:lnTo>
                  <a:pt x="621" y="676"/>
                </a:lnTo>
                <a:lnTo>
                  <a:pt x="621" y="677"/>
                </a:lnTo>
                <a:lnTo>
                  <a:pt x="621" y="678"/>
                </a:lnTo>
                <a:lnTo>
                  <a:pt x="620" y="680"/>
                </a:lnTo>
                <a:lnTo>
                  <a:pt x="620" y="268"/>
                </a:lnTo>
                <a:close/>
                <a:moveTo>
                  <a:pt x="1187" y="1403"/>
                </a:moveTo>
                <a:lnTo>
                  <a:pt x="1187" y="1343"/>
                </a:lnTo>
                <a:lnTo>
                  <a:pt x="1172" y="1349"/>
                </a:lnTo>
                <a:lnTo>
                  <a:pt x="1156" y="1355"/>
                </a:lnTo>
                <a:lnTo>
                  <a:pt x="1141" y="1360"/>
                </a:lnTo>
                <a:lnTo>
                  <a:pt x="1124" y="1367"/>
                </a:lnTo>
                <a:lnTo>
                  <a:pt x="1108" y="1372"/>
                </a:lnTo>
                <a:lnTo>
                  <a:pt x="1091" y="1377"/>
                </a:lnTo>
                <a:lnTo>
                  <a:pt x="1076" y="1382"/>
                </a:lnTo>
                <a:lnTo>
                  <a:pt x="1060" y="1387"/>
                </a:lnTo>
                <a:lnTo>
                  <a:pt x="1056" y="1388"/>
                </a:lnTo>
                <a:lnTo>
                  <a:pt x="1051" y="1389"/>
                </a:lnTo>
                <a:lnTo>
                  <a:pt x="1045" y="1391"/>
                </a:lnTo>
                <a:lnTo>
                  <a:pt x="1038" y="1392"/>
                </a:lnTo>
                <a:lnTo>
                  <a:pt x="1032" y="1393"/>
                </a:lnTo>
                <a:lnTo>
                  <a:pt x="1026" y="1396"/>
                </a:lnTo>
                <a:lnTo>
                  <a:pt x="1019" y="1397"/>
                </a:lnTo>
                <a:lnTo>
                  <a:pt x="1013" y="1398"/>
                </a:lnTo>
                <a:lnTo>
                  <a:pt x="1012" y="1406"/>
                </a:lnTo>
                <a:lnTo>
                  <a:pt x="1012" y="1413"/>
                </a:lnTo>
                <a:lnTo>
                  <a:pt x="1012" y="1421"/>
                </a:lnTo>
                <a:lnTo>
                  <a:pt x="1010" y="1429"/>
                </a:lnTo>
                <a:lnTo>
                  <a:pt x="1010" y="1436"/>
                </a:lnTo>
                <a:lnTo>
                  <a:pt x="1009" y="1444"/>
                </a:lnTo>
                <a:lnTo>
                  <a:pt x="1009" y="1451"/>
                </a:lnTo>
                <a:lnTo>
                  <a:pt x="1009" y="1459"/>
                </a:lnTo>
                <a:lnTo>
                  <a:pt x="1031" y="1451"/>
                </a:lnTo>
                <a:lnTo>
                  <a:pt x="1053" y="1445"/>
                </a:lnTo>
                <a:lnTo>
                  <a:pt x="1076" y="1439"/>
                </a:lnTo>
                <a:lnTo>
                  <a:pt x="1099" y="1431"/>
                </a:lnTo>
                <a:lnTo>
                  <a:pt x="1122" y="1425"/>
                </a:lnTo>
                <a:lnTo>
                  <a:pt x="1143" y="1417"/>
                </a:lnTo>
                <a:lnTo>
                  <a:pt x="1166" y="1410"/>
                </a:lnTo>
                <a:lnTo>
                  <a:pt x="1187" y="1403"/>
                </a:lnTo>
                <a:close/>
                <a:moveTo>
                  <a:pt x="620" y="1594"/>
                </a:moveTo>
                <a:lnTo>
                  <a:pt x="620" y="1867"/>
                </a:lnTo>
                <a:lnTo>
                  <a:pt x="1187" y="1867"/>
                </a:lnTo>
                <a:lnTo>
                  <a:pt x="1187" y="1442"/>
                </a:lnTo>
                <a:lnTo>
                  <a:pt x="1170" y="1449"/>
                </a:lnTo>
                <a:lnTo>
                  <a:pt x="1151" y="1454"/>
                </a:lnTo>
                <a:lnTo>
                  <a:pt x="1133" y="1460"/>
                </a:lnTo>
                <a:lnTo>
                  <a:pt x="1114" y="1466"/>
                </a:lnTo>
                <a:lnTo>
                  <a:pt x="1096" y="1471"/>
                </a:lnTo>
                <a:lnTo>
                  <a:pt x="1079" y="1478"/>
                </a:lnTo>
                <a:lnTo>
                  <a:pt x="1060" y="1483"/>
                </a:lnTo>
                <a:lnTo>
                  <a:pt x="1041" y="1488"/>
                </a:lnTo>
                <a:lnTo>
                  <a:pt x="1037" y="1489"/>
                </a:lnTo>
                <a:lnTo>
                  <a:pt x="1032" y="1490"/>
                </a:lnTo>
                <a:lnTo>
                  <a:pt x="1028" y="1492"/>
                </a:lnTo>
                <a:lnTo>
                  <a:pt x="1023" y="1493"/>
                </a:lnTo>
                <a:lnTo>
                  <a:pt x="1019" y="1495"/>
                </a:lnTo>
                <a:lnTo>
                  <a:pt x="1014" y="1497"/>
                </a:lnTo>
                <a:lnTo>
                  <a:pt x="1010" y="1498"/>
                </a:lnTo>
                <a:lnTo>
                  <a:pt x="1005" y="1499"/>
                </a:lnTo>
                <a:lnTo>
                  <a:pt x="1003" y="1531"/>
                </a:lnTo>
                <a:lnTo>
                  <a:pt x="999" y="1562"/>
                </a:lnTo>
                <a:lnTo>
                  <a:pt x="995" y="1594"/>
                </a:lnTo>
                <a:lnTo>
                  <a:pt x="992" y="1627"/>
                </a:lnTo>
                <a:lnTo>
                  <a:pt x="988" y="1660"/>
                </a:lnTo>
                <a:lnTo>
                  <a:pt x="983" y="1694"/>
                </a:lnTo>
                <a:lnTo>
                  <a:pt x="976" y="1729"/>
                </a:lnTo>
                <a:lnTo>
                  <a:pt x="971" y="1764"/>
                </a:lnTo>
                <a:lnTo>
                  <a:pt x="970" y="1766"/>
                </a:lnTo>
                <a:lnTo>
                  <a:pt x="970" y="1767"/>
                </a:lnTo>
                <a:lnTo>
                  <a:pt x="970" y="1770"/>
                </a:lnTo>
                <a:lnTo>
                  <a:pt x="969" y="1771"/>
                </a:lnTo>
                <a:lnTo>
                  <a:pt x="968" y="1772"/>
                </a:lnTo>
                <a:lnTo>
                  <a:pt x="966" y="1773"/>
                </a:lnTo>
                <a:lnTo>
                  <a:pt x="965" y="1775"/>
                </a:lnTo>
                <a:lnTo>
                  <a:pt x="964" y="1776"/>
                </a:lnTo>
                <a:lnTo>
                  <a:pt x="959" y="1778"/>
                </a:lnTo>
                <a:lnTo>
                  <a:pt x="952" y="1781"/>
                </a:lnTo>
                <a:lnTo>
                  <a:pt x="946" y="1785"/>
                </a:lnTo>
                <a:lnTo>
                  <a:pt x="940" y="1788"/>
                </a:lnTo>
                <a:lnTo>
                  <a:pt x="932" y="1791"/>
                </a:lnTo>
                <a:lnTo>
                  <a:pt x="926" y="1794"/>
                </a:lnTo>
                <a:lnTo>
                  <a:pt x="921" y="1795"/>
                </a:lnTo>
                <a:lnTo>
                  <a:pt x="916" y="1796"/>
                </a:lnTo>
                <a:lnTo>
                  <a:pt x="913" y="1796"/>
                </a:lnTo>
                <a:lnTo>
                  <a:pt x="911" y="1795"/>
                </a:lnTo>
                <a:lnTo>
                  <a:pt x="909" y="1794"/>
                </a:lnTo>
                <a:lnTo>
                  <a:pt x="908" y="1791"/>
                </a:lnTo>
                <a:lnTo>
                  <a:pt x="907" y="1788"/>
                </a:lnTo>
                <a:lnTo>
                  <a:pt x="907" y="1786"/>
                </a:lnTo>
                <a:lnTo>
                  <a:pt x="908" y="1782"/>
                </a:lnTo>
                <a:lnTo>
                  <a:pt x="908" y="1780"/>
                </a:lnTo>
                <a:lnTo>
                  <a:pt x="916" y="1747"/>
                </a:lnTo>
                <a:lnTo>
                  <a:pt x="923" y="1714"/>
                </a:lnTo>
                <a:lnTo>
                  <a:pt x="931" y="1681"/>
                </a:lnTo>
                <a:lnTo>
                  <a:pt x="937" y="1647"/>
                </a:lnTo>
                <a:lnTo>
                  <a:pt x="944" y="1614"/>
                </a:lnTo>
                <a:lnTo>
                  <a:pt x="949" y="1580"/>
                </a:lnTo>
                <a:lnTo>
                  <a:pt x="954" y="1546"/>
                </a:lnTo>
                <a:lnTo>
                  <a:pt x="959" y="1512"/>
                </a:lnTo>
                <a:lnTo>
                  <a:pt x="915" y="1525"/>
                </a:lnTo>
                <a:lnTo>
                  <a:pt x="872" y="1537"/>
                </a:lnTo>
                <a:lnTo>
                  <a:pt x="829" y="1549"/>
                </a:lnTo>
                <a:lnTo>
                  <a:pt x="786" y="1559"/>
                </a:lnTo>
                <a:lnTo>
                  <a:pt x="744" y="1569"/>
                </a:lnTo>
                <a:lnTo>
                  <a:pt x="704" y="1578"/>
                </a:lnTo>
                <a:lnTo>
                  <a:pt x="662" y="1586"/>
                </a:lnTo>
                <a:lnTo>
                  <a:pt x="620" y="1594"/>
                </a:lnTo>
                <a:close/>
                <a:moveTo>
                  <a:pt x="1187" y="1061"/>
                </a:moveTo>
                <a:lnTo>
                  <a:pt x="1170" y="1060"/>
                </a:lnTo>
                <a:lnTo>
                  <a:pt x="1153" y="1060"/>
                </a:lnTo>
                <a:lnTo>
                  <a:pt x="1136" y="1061"/>
                </a:lnTo>
                <a:lnTo>
                  <a:pt x="1119" y="1061"/>
                </a:lnTo>
                <a:lnTo>
                  <a:pt x="1103" y="1062"/>
                </a:lnTo>
                <a:lnTo>
                  <a:pt x="1086" y="1065"/>
                </a:lnTo>
                <a:lnTo>
                  <a:pt x="1071" y="1066"/>
                </a:lnTo>
                <a:lnTo>
                  <a:pt x="1057" y="1069"/>
                </a:lnTo>
                <a:lnTo>
                  <a:pt x="1051" y="1070"/>
                </a:lnTo>
                <a:lnTo>
                  <a:pt x="1046" y="1070"/>
                </a:lnTo>
                <a:lnTo>
                  <a:pt x="1041" y="1071"/>
                </a:lnTo>
                <a:lnTo>
                  <a:pt x="1036" y="1072"/>
                </a:lnTo>
                <a:lnTo>
                  <a:pt x="1031" y="1074"/>
                </a:lnTo>
                <a:lnTo>
                  <a:pt x="1026" y="1075"/>
                </a:lnTo>
                <a:lnTo>
                  <a:pt x="1021" y="1076"/>
                </a:lnTo>
                <a:lnTo>
                  <a:pt x="1016" y="1078"/>
                </a:lnTo>
                <a:lnTo>
                  <a:pt x="1018" y="1103"/>
                </a:lnTo>
                <a:lnTo>
                  <a:pt x="1019" y="1129"/>
                </a:lnTo>
                <a:lnTo>
                  <a:pt x="1021" y="1156"/>
                </a:lnTo>
                <a:lnTo>
                  <a:pt x="1021" y="1182"/>
                </a:lnTo>
                <a:lnTo>
                  <a:pt x="1021" y="1208"/>
                </a:lnTo>
                <a:lnTo>
                  <a:pt x="1021" y="1234"/>
                </a:lnTo>
                <a:lnTo>
                  <a:pt x="1019" y="1259"/>
                </a:lnTo>
                <a:lnTo>
                  <a:pt x="1019" y="1283"/>
                </a:lnTo>
                <a:lnTo>
                  <a:pt x="1018" y="1291"/>
                </a:lnTo>
                <a:lnTo>
                  <a:pt x="1018" y="1298"/>
                </a:lnTo>
                <a:lnTo>
                  <a:pt x="1018" y="1306"/>
                </a:lnTo>
                <a:lnTo>
                  <a:pt x="1018" y="1314"/>
                </a:lnTo>
                <a:lnTo>
                  <a:pt x="1017" y="1320"/>
                </a:lnTo>
                <a:lnTo>
                  <a:pt x="1017" y="1328"/>
                </a:lnTo>
                <a:lnTo>
                  <a:pt x="1017" y="1335"/>
                </a:lnTo>
                <a:lnTo>
                  <a:pt x="1016" y="1343"/>
                </a:lnTo>
                <a:lnTo>
                  <a:pt x="1031" y="1339"/>
                </a:lnTo>
                <a:lnTo>
                  <a:pt x="1046" y="1336"/>
                </a:lnTo>
                <a:lnTo>
                  <a:pt x="1061" y="1333"/>
                </a:lnTo>
                <a:lnTo>
                  <a:pt x="1077" y="1328"/>
                </a:lnTo>
                <a:lnTo>
                  <a:pt x="1093" y="1322"/>
                </a:lnTo>
                <a:lnTo>
                  <a:pt x="1109" y="1317"/>
                </a:lnTo>
                <a:lnTo>
                  <a:pt x="1125" y="1312"/>
                </a:lnTo>
                <a:lnTo>
                  <a:pt x="1142" y="1306"/>
                </a:lnTo>
                <a:lnTo>
                  <a:pt x="1147" y="1305"/>
                </a:lnTo>
                <a:lnTo>
                  <a:pt x="1152" y="1302"/>
                </a:lnTo>
                <a:lnTo>
                  <a:pt x="1157" y="1301"/>
                </a:lnTo>
                <a:lnTo>
                  <a:pt x="1163" y="1298"/>
                </a:lnTo>
                <a:lnTo>
                  <a:pt x="1170" y="1296"/>
                </a:lnTo>
                <a:lnTo>
                  <a:pt x="1175" y="1293"/>
                </a:lnTo>
                <a:lnTo>
                  <a:pt x="1181" y="1291"/>
                </a:lnTo>
                <a:lnTo>
                  <a:pt x="1187" y="1288"/>
                </a:lnTo>
                <a:lnTo>
                  <a:pt x="1187" y="1061"/>
                </a:lnTo>
                <a:close/>
                <a:moveTo>
                  <a:pt x="435" y="268"/>
                </a:moveTo>
                <a:lnTo>
                  <a:pt x="620" y="268"/>
                </a:lnTo>
                <a:lnTo>
                  <a:pt x="620" y="680"/>
                </a:lnTo>
                <a:lnTo>
                  <a:pt x="618" y="686"/>
                </a:lnTo>
                <a:lnTo>
                  <a:pt x="615" y="694"/>
                </a:lnTo>
                <a:lnTo>
                  <a:pt x="613" y="702"/>
                </a:lnTo>
                <a:lnTo>
                  <a:pt x="609" y="711"/>
                </a:lnTo>
                <a:lnTo>
                  <a:pt x="605" y="720"/>
                </a:lnTo>
                <a:lnTo>
                  <a:pt x="601" y="730"/>
                </a:lnTo>
                <a:lnTo>
                  <a:pt x="597" y="739"/>
                </a:lnTo>
                <a:lnTo>
                  <a:pt x="594" y="749"/>
                </a:lnTo>
                <a:lnTo>
                  <a:pt x="568" y="810"/>
                </a:lnTo>
                <a:lnTo>
                  <a:pt x="544" y="872"/>
                </a:lnTo>
                <a:lnTo>
                  <a:pt x="523" y="935"/>
                </a:lnTo>
                <a:lnTo>
                  <a:pt x="502" y="999"/>
                </a:lnTo>
                <a:lnTo>
                  <a:pt x="483" y="1065"/>
                </a:lnTo>
                <a:lnTo>
                  <a:pt x="465" y="1133"/>
                </a:lnTo>
                <a:lnTo>
                  <a:pt x="450" y="1201"/>
                </a:lnTo>
                <a:lnTo>
                  <a:pt x="435" y="1269"/>
                </a:lnTo>
                <a:lnTo>
                  <a:pt x="435" y="976"/>
                </a:lnTo>
                <a:lnTo>
                  <a:pt x="441" y="969"/>
                </a:lnTo>
                <a:lnTo>
                  <a:pt x="446" y="963"/>
                </a:lnTo>
                <a:lnTo>
                  <a:pt x="451" y="955"/>
                </a:lnTo>
                <a:lnTo>
                  <a:pt x="455" y="946"/>
                </a:lnTo>
                <a:lnTo>
                  <a:pt x="457" y="937"/>
                </a:lnTo>
                <a:lnTo>
                  <a:pt x="460" y="928"/>
                </a:lnTo>
                <a:lnTo>
                  <a:pt x="461" y="920"/>
                </a:lnTo>
                <a:lnTo>
                  <a:pt x="462" y="910"/>
                </a:lnTo>
                <a:lnTo>
                  <a:pt x="461" y="899"/>
                </a:lnTo>
                <a:lnTo>
                  <a:pt x="460" y="891"/>
                </a:lnTo>
                <a:lnTo>
                  <a:pt x="457" y="882"/>
                </a:lnTo>
                <a:lnTo>
                  <a:pt x="455" y="873"/>
                </a:lnTo>
                <a:lnTo>
                  <a:pt x="451" y="864"/>
                </a:lnTo>
                <a:lnTo>
                  <a:pt x="446" y="857"/>
                </a:lnTo>
                <a:lnTo>
                  <a:pt x="441" y="850"/>
                </a:lnTo>
                <a:lnTo>
                  <a:pt x="435" y="843"/>
                </a:lnTo>
                <a:lnTo>
                  <a:pt x="435" y="268"/>
                </a:lnTo>
                <a:close/>
                <a:moveTo>
                  <a:pt x="620" y="1549"/>
                </a:moveTo>
                <a:lnTo>
                  <a:pt x="620" y="1201"/>
                </a:lnTo>
                <a:lnTo>
                  <a:pt x="596" y="1233"/>
                </a:lnTo>
                <a:lnTo>
                  <a:pt x="572" y="1266"/>
                </a:lnTo>
                <a:lnTo>
                  <a:pt x="549" y="1298"/>
                </a:lnTo>
                <a:lnTo>
                  <a:pt x="528" y="1331"/>
                </a:lnTo>
                <a:lnTo>
                  <a:pt x="508" y="1363"/>
                </a:lnTo>
                <a:lnTo>
                  <a:pt x="490" y="1393"/>
                </a:lnTo>
                <a:lnTo>
                  <a:pt x="475" y="1421"/>
                </a:lnTo>
                <a:lnTo>
                  <a:pt x="462" y="1448"/>
                </a:lnTo>
                <a:lnTo>
                  <a:pt x="460" y="1453"/>
                </a:lnTo>
                <a:lnTo>
                  <a:pt x="457" y="1456"/>
                </a:lnTo>
                <a:lnTo>
                  <a:pt x="455" y="1461"/>
                </a:lnTo>
                <a:lnTo>
                  <a:pt x="451" y="1465"/>
                </a:lnTo>
                <a:lnTo>
                  <a:pt x="448" y="1470"/>
                </a:lnTo>
                <a:lnTo>
                  <a:pt x="445" y="1474"/>
                </a:lnTo>
                <a:lnTo>
                  <a:pt x="441" y="1478"/>
                </a:lnTo>
                <a:lnTo>
                  <a:pt x="437" y="1482"/>
                </a:lnTo>
                <a:lnTo>
                  <a:pt x="436" y="1483"/>
                </a:lnTo>
                <a:lnTo>
                  <a:pt x="435" y="1483"/>
                </a:lnTo>
                <a:lnTo>
                  <a:pt x="435" y="1566"/>
                </a:lnTo>
                <a:lnTo>
                  <a:pt x="441" y="1566"/>
                </a:lnTo>
                <a:lnTo>
                  <a:pt x="447" y="1567"/>
                </a:lnTo>
                <a:lnTo>
                  <a:pt x="455" y="1567"/>
                </a:lnTo>
                <a:lnTo>
                  <a:pt x="461" y="1567"/>
                </a:lnTo>
                <a:lnTo>
                  <a:pt x="469" y="1566"/>
                </a:lnTo>
                <a:lnTo>
                  <a:pt x="476" y="1566"/>
                </a:lnTo>
                <a:lnTo>
                  <a:pt x="484" y="1566"/>
                </a:lnTo>
                <a:lnTo>
                  <a:pt x="491" y="1565"/>
                </a:lnTo>
                <a:lnTo>
                  <a:pt x="507" y="1564"/>
                </a:lnTo>
                <a:lnTo>
                  <a:pt x="523" y="1562"/>
                </a:lnTo>
                <a:lnTo>
                  <a:pt x="538" y="1560"/>
                </a:lnTo>
                <a:lnTo>
                  <a:pt x="555" y="1559"/>
                </a:lnTo>
                <a:lnTo>
                  <a:pt x="571" y="1556"/>
                </a:lnTo>
                <a:lnTo>
                  <a:pt x="587" y="1554"/>
                </a:lnTo>
                <a:lnTo>
                  <a:pt x="604" y="1551"/>
                </a:lnTo>
                <a:lnTo>
                  <a:pt x="620" y="1549"/>
                </a:lnTo>
                <a:close/>
                <a:moveTo>
                  <a:pt x="435" y="1613"/>
                </a:moveTo>
                <a:lnTo>
                  <a:pt x="446" y="1613"/>
                </a:lnTo>
                <a:lnTo>
                  <a:pt x="456" y="1613"/>
                </a:lnTo>
                <a:lnTo>
                  <a:pt x="469" y="1612"/>
                </a:lnTo>
                <a:lnTo>
                  <a:pt x="480" y="1612"/>
                </a:lnTo>
                <a:lnTo>
                  <a:pt x="493" y="1610"/>
                </a:lnTo>
                <a:lnTo>
                  <a:pt x="505" y="1609"/>
                </a:lnTo>
                <a:lnTo>
                  <a:pt x="518" y="1608"/>
                </a:lnTo>
                <a:lnTo>
                  <a:pt x="532" y="1607"/>
                </a:lnTo>
                <a:lnTo>
                  <a:pt x="543" y="1605"/>
                </a:lnTo>
                <a:lnTo>
                  <a:pt x="555" y="1604"/>
                </a:lnTo>
                <a:lnTo>
                  <a:pt x="565" y="1603"/>
                </a:lnTo>
                <a:lnTo>
                  <a:pt x="576" y="1600"/>
                </a:lnTo>
                <a:lnTo>
                  <a:pt x="587" y="1599"/>
                </a:lnTo>
                <a:lnTo>
                  <a:pt x="599" y="1598"/>
                </a:lnTo>
                <a:lnTo>
                  <a:pt x="610" y="1595"/>
                </a:lnTo>
                <a:lnTo>
                  <a:pt x="620" y="1594"/>
                </a:lnTo>
                <a:lnTo>
                  <a:pt x="620" y="1867"/>
                </a:lnTo>
                <a:lnTo>
                  <a:pt x="435" y="1867"/>
                </a:lnTo>
                <a:lnTo>
                  <a:pt x="435" y="1613"/>
                </a:lnTo>
                <a:close/>
                <a:moveTo>
                  <a:pt x="620" y="834"/>
                </a:moveTo>
                <a:lnTo>
                  <a:pt x="619" y="838"/>
                </a:lnTo>
                <a:lnTo>
                  <a:pt x="618" y="841"/>
                </a:lnTo>
                <a:lnTo>
                  <a:pt x="616" y="844"/>
                </a:lnTo>
                <a:lnTo>
                  <a:pt x="615" y="848"/>
                </a:lnTo>
                <a:lnTo>
                  <a:pt x="614" y="851"/>
                </a:lnTo>
                <a:lnTo>
                  <a:pt x="611" y="855"/>
                </a:lnTo>
                <a:lnTo>
                  <a:pt x="610" y="858"/>
                </a:lnTo>
                <a:lnTo>
                  <a:pt x="609" y="862"/>
                </a:lnTo>
                <a:lnTo>
                  <a:pt x="584" y="926"/>
                </a:lnTo>
                <a:lnTo>
                  <a:pt x="563" y="985"/>
                </a:lnTo>
                <a:lnTo>
                  <a:pt x="544" y="1042"/>
                </a:lnTo>
                <a:lnTo>
                  <a:pt x="528" y="1096"/>
                </a:lnTo>
                <a:lnTo>
                  <a:pt x="513" y="1153"/>
                </a:lnTo>
                <a:lnTo>
                  <a:pt x="498" y="1213"/>
                </a:lnTo>
                <a:lnTo>
                  <a:pt x="484" y="1277"/>
                </a:lnTo>
                <a:lnTo>
                  <a:pt x="467" y="1349"/>
                </a:lnTo>
                <a:lnTo>
                  <a:pt x="481" y="1325"/>
                </a:lnTo>
                <a:lnTo>
                  <a:pt x="496" y="1297"/>
                </a:lnTo>
                <a:lnTo>
                  <a:pt x="515" y="1269"/>
                </a:lnTo>
                <a:lnTo>
                  <a:pt x="534" y="1239"/>
                </a:lnTo>
                <a:lnTo>
                  <a:pt x="556" y="1209"/>
                </a:lnTo>
                <a:lnTo>
                  <a:pt x="577" y="1180"/>
                </a:lnTo>
                <a:lnTo>
                  <a:pt x="599" y="1152"/>
                </a:lnTo>
                <a:lnTo>
                  <a:pt x="620" y="1125"/>
                </a:lnTo>
                <a:lnTo>
                  <a:pt x="620" y="834"/>
                </a:lnTo>
                <a:close/>
                <a:moveTo>
                  <a:pt x="369" y="268"/>
                </a:moveTo>
                <a:lnTo>
                  <a:pt x="435" y="268"/>
                </a:lnTo>
                <a:lnTo>
                  <a:pt x="435" y="843"/>
                </a:lnTo>
                <a:lnTo>
                  <a:pt x="428" y="836"/>
                </a:lnTo>
                <a:lnTo>
                  <a:pt x="421" y="831"/>
                </a:lnTo>
                <a:lnTo>
                  <a:pt x="413" y="826"/>
                </a:lnTo>
                <a:lnTo>
                  <a:pt x="406" y="822"/>
                </a:lnTo>
                <a:lnTo>
                  <a:pt x="397" y="820"/>
                </a:lnTo>
                <a:lnTo>
                  <a:pt x="388" y="817"/>
                </a:lnTo>
                <a:lnTo>
                  <a:pt x="378" y="816"/>
                </a:lnTo>
                <a:lnTo>
                  <a:pt x="369" y="815"/>
                </a:lnTo>
                <a:lnTo>
                  <a:pt x="369" y="268"/>
                </a:lnTo>
                <a:close/>
                <a:moveTo>
                  <a:pt x="435" y="1566"/>
                </a:moveTo>
                <a:lnTo>
                  <a:pt x="426" y="1566"/>
                </a:lnTo>
                <a:lnTo>
                  <a:pt x="417" y="1565"/>
                </a:lnTo>
                <a:lnTo>
                  <a:pt x="408" y="1564"/>
                </a:lnTo>
                <a:lnTo>
                  <a:pt x="400" y="1562"/>
                </a:lnTo>
                <a:lnTo>
                  <a:pt x="392" y="1560"/>
                </a:lnTo>
                <a:lnTo>
                  <a:pt x="384" y="1559"/>
                </a:lnTo>
                <a:lnTo>
                  <a:pt x="376" y="1556"/>
                </a:lnTo>
                <a:lnTo>
                  <a:pt x="369" y="1554"/>
                </a:lnTo>
                <a:lnTo>
                  <a:pt x="369" y="1004"/>
                </a:lnTo>
                <a:lnTo>
                  <a:pt x="378" y="1003"/>
                </a:lnTo>
                <a:lnTo>
                  <a:pt x="388" y="1002"/>
                </a:lnTo>
                <a:lnTo>
                  <a:pt x="397" y="999"/>
                </a:lnTo>
                <a:lnTo>
                  <a:pt x="406" y="997"/>
                </a:lnTo>
                <a:lnTo>
                  <a:pt x="413" y="993"/>
                </a:lnTo>
                <a:lnTo>
                  <a:pt x="421" y="988"/>
                </a:lnTo>
                <a:lnTo>
                  <a:pt x="428" y="983"/>
                </a:lnTo>
                <a:lnTo>
                  <a:pt x="435" y="976"/>
                </a:lnTo>
                <a:lnTo>
                  <a:pt x="435" y="1269"/>
                </a:lnTo>
                <a:lnTo>
                  <a:pt x="431" y="1290"/>
                </a:lnTo>
                <a:lnTo>
                  <a:pt x="427" y="1309"/>
                </a:lnTo>
                <a:lnTo>
                  <a:pt x="424" y="1328"/>
                </a:lnTo>
                <a:lnTo>
                  <a:pt x="421" y="1348"/>
                </a:lnTo>
                <a:lnTo>
                  <a:pt x="417" y="1367"/>
                </a:lnTo>
                <a:lnTo>
                  <a:pt x="414" y="1387"/>
                </a:lnTo>
                <a:lnTo>
                  <a:pt x="412" y="1406"/>
                </a:lnTo>
                <a:lnTo>
                  <a:pt x="408" y="1426"/>
                </a:lnTo>
                <a:lnTo>
                  <a:pt x="408" y="1429"/>
                </a:lnTo>
                <a:lnTo>
                  <a:pt x="408" y="1432"/>
                </a:lnTo>
                <a:lnTo>
                  <a:pt x="408" y="1437"/>
                </a:lnTo>
                <a:lnTo>
                  <a:pt x="408" y="1442"/>
                </a:lnTo>
                <a:lnTo>
                  <a:pt x="408" y="1449"/>
                </a:lnTo>
                <a:lnTo>
                  <a:pt x="408" y="1455"/>
                </a:lnTo>
                <a:lnTo>
                  <a:pt x="408" y="1461"/>
                </a:lnTo>
                <a:lnTo>
                  <a:pt x="409" y="1468"/>
                </a:lnTo>
                <a:lnTo>
                  <a:pt x="411" y="1474"/>
                </a:lnTo>
                <a:lnTo>
                  <a:pt x="413" y="1479"/>
                </a:lnTo>
                <a:lnTo>
                  <a:pt x="417" y="1483"/>
                </a:lnTo>
                <a:lnTo>
                  <a:pt x="419" y="1485"/>
                </a:lnTo>
                <a:lnTo>
                  <a:pt x="424" y="1485"/>
                </a:lnTo>
                <a:lnTo>
                  <a:pt x="428" y="1485"/>
                </a:lnTo>
                <a:lnTo>
                  <a:pt x="431" y="1485"/>
                </a:lnTo>
                <a:lnTo>
                  <a:pt x="435" y="1483"/>
                </a:lnTo>
                <a:lnTo>
                  <a:pt x="435" y="1566"/>
                </a:lnTo>
                <a:close/>
                <a:moveTo>
                  <a:pt x="369" y="1607"/>
                </a:moveTo>
                <a:lnTo>
                  <a:pt x="376" y="1608"/>
                </a:lnTo>
                <a:lnTo>
                  <a:pt x="384" y="1609"/>
                </a:lnTo>
                <a:lnTo>
                  <a:pt x="392" y="1610"/>
                </a:lnTo>
                <a:lnTo>
                  <a:pt x="400" y="1612"/>
                </a:lnTo>
                <a:lnTo>
                  <a:pt x="408" y="1612"/>
                </a:lnTo>
                <a:lnTo>
                  <a:pt x="417" y="1612"/>
                </a:lnTo>
                <a:lnTo>
                  <a:pt x="426" y="1613"/>
                </a:lnTo>
                <a:lnTo>
                  <a:pt x="435" y="1613"/>
                </a:lnTo>
                <a:lnTo>
                  <a:pt x="435" y="1867"/>
                </a:lnTo>
                <a:lnTo>
                  <a:pt x="369" y="1867"/>
                </a:lnTo>
                <a:lnTo>
                  <a:pt x="369" y="1607"/>
                </a:lnTo>
                <a:close/>
                <a:moveTo>
                  <a:pt x="0" y="268"/>
                </a:moveTo>
                <a:lnTo>
                  <a:pt x="369" y="268"/>
                </a:lnTo>
                <a:lnTo>
                  <a:pt x="369" y="815"/>
                </a:lnTo>
                <a:lnTo>
                  <a:pt x="359" y="816"/>
                </a:lnTo>
                <a:lnTo>
                  <a:pt x="350" y="817"/>
                </a:lnTo>
                <a:lnTo>
                  <a:pt x="341" y="820"/>
                </a:lnTo>
                <a:lnTo>
                  <a:pt x="332" y="822"/>
                </a:lnTo>
                <a:lnTo>
                  <a:pt x="325" y="826"/>
                </a:lnTo>
                <a:lnTo>
                  <a:pt x="317" y="831"/>
                </a:lnTo>
                <a:lnTo>
                  <a:pt x="310" y="836"/>
                </a:lnTo>
                <a:lnTo>
                  <a:pt x="303" y="843"/>
                </a:lnTo>
                <a:lnTo>
                  <a:pt x="297" y="849"/>
                </a:lnTo>
                <a:lnTo>
                  <a:pt x="292" y="857"/>
                </a:lnTo>
                <a:lnTo>
                  <a:pt x="287" y="864"/>
                </a:lnTo>
                <a:lnTo>
                  <a:pt x="283" y="873"/>
                </a:lnTo>
                <a:lnTo>
                  <a:pt x="280" y="882"/>
                </a:lnTo>
                <a:lnTo>
                  <a:pt x="278" y="891"/>
                </a:lnTo>
                <a:lnTo>
                  <a:pt x="277" y="899"/>
                </a:lnTo>
                <a:lnTo>
                  <a:pt x="275" y="910"/>
                </a:lnTo>
                <a:lnTo>
                  <a:pt x="277" y="920"/>
                </a:lnTo>
                <a:lnTo>
                  <a:pt x="278" y="928"/>
                </a:lnTo>
                <a:lnTo>
                  <a:pt x="280" y="937"/>
                </a:lnTo>
                <a:lnTo>
                  <a:pt x="283" y="946"/>
                </a:lnTo>
                <a:lnTo>
                  <a:pt x="287" y="955"/>
                </a:lnTo>
                <a:lnTo>
                  <a:pt x="292" y="963"/>
                </a:lnTo>
                <a:lnTo>
                  <a:pt x="297" y="970"/>
                </a:lnTo>
                <a:lnTo>
                  <a:pt x="303" y="976"/>
                </a:lnTo>
                <a:lnTo>
                  <a:pt x="310" y="983"/>
                </a:lnTo>
                <a:lnTo>
                  <a:pt x="317" y="988"/>
                </a:lnTo>
                <a:lnTo>
                  <a:pt x="325" y="993"/>
                </a:lnTo>
                <a:lnTo>
                  <a:pt x="332" y="997"/>
                </a:lnTo>
                <a:lnTo>
                  <a:pt x="341" y="999"/>
                </a:lnTo>
                <a:lnTo>
                  <a:pt x="350" y="1002"/>
                </a:lnTo>
                <a:lnTo>
                  <a:pt x="359" y="1003"/>
                </a:lnTo>
                <a:lnTo>
                  <a:pt x="369" y="1004"/>
                </a:lnTo>
                <a:lnTo>
                  <a:pt x="369" y="1554"/>
                </a:lnTo>
                <a:lnTo>
                  <a:pt x="360" y="1551"/>
                </a:lnTo>
                <a:lnTo>
                  <a:pt x="351" y="1547"/>
                </a:lnTo>
                <a:lnTo>
                  <a:pt x="344" y="1543"/>
                </a:lnTo>
                <a:lnTo>
                  <a:pt x="335" y="1538"/>
                </a:lnTo>
                <a:lnTo>
                  <a:pt x="327" y="1535"/>
                </a:lnTo>
                <a:lnTo>
                  <a:pt x="320" y="1530"/>
                </a:lnTo>
                <a:lnTo>
                  <a:pt x="311" y="1525"/>
                </a:lnTo>
                <a:lnTo>
                  <a:pt x="303" y="1518"/>
                </a:lnTo>
                <a:lnTo>
                  <a:pt x="296" y="1512"/>
                </a:lnTo>
                <a:lnTo>
                  <a:pt x="289" y="1506"/>
                </a:lnTo>
                <a:lnTo>
                  <a:pt x="283" y="1498"/>
                </a:lnTo>
                <a:lnTo>
                  <a:pt x="278" y="1490"/>
                </a:lnTo>
                <a:lnTo>
                  <a:pt x="270" y="1473"/>
                </a:lnTo>
                <a:lnTo>
                  <a:pt x="264" y="1455"/>
                </a:lnTo>
                <a:lnTo>
                  <a:pt x="259" y="1437"/>
                </a:lnTo>
                <a:lnTo>
                  <a:pt x="256" y="1421"/>
                </a:lnTo>
                <a:lnTo>
                  <a:pt x="254" y="1407"/>
                </a:lnTo>
                <a:lnTo>
                  <a:pt x="253" y="1396"/>
                </a:lnTo>
                <a:lnTo>
                  <a:pt x="251" y="1374"/>
                </a:lnTo>
                <a:lnTo>
                  <a:pt x="250" y="1352"/>
                </a:lnTo>
                <a:lnTo>
                  <a:pt x="251" y="1329"/>
                </a:lnTo>
                <a:lnTo>
                  <a:pt x="254" y="1306"/>
                </a:lnTo>
                <a:lnTo>
                  <a:pt x="258" y="1282"/>
                </a:lnTo>
                <a:lnTo>
                  <a:pt x="263" y="1256"/>
                </a:lnTo>
                <a:lnTo>
                  <a:pt x="269" y="1229"/>
                </a:lnTo>
                <a:lnTo>
                  <a:pt x="277" y="1199"/>
                </a:lnTo>
                <a:lnTo>
                  <a:pt x="279" y="1189"/>
                </a:lnTo>
                <a:lnTo>
                  <a:pt x="283" y="1180"/>
                </a:lnTo>
                <a:lnTo>
                  <a:pt x="286" y="1171"/>
                </a:lnTo>
                <a:lnTo>
                  <a:pt x="289" y="1162"/>
                </a:lnTo>
                <a:lnTo>
                  <a:pt x="292" y="1155"/>
                </a:lnTo>
                <a:lnTo>
                  <a:pt x="294" y="1148"/>
                </a:lnTo>
                <a:lnTo>
                  <a:pt x="297" y="1143"/>
                </a:lnTo>
                <a:lnTo>
                  <a:pt x="299" y="1138"/>
                </a:lnTo>
                <a:lnTo>
                  <a:pt x="301" y="1134"/>
                </a:lnTo>
                <a:lnTo>
                  <a:pt x="303" y="1132"/>
                </a:lnTo>
                <a:lnTo>
                  <a:pt x="304" y="1128"/>
                </a:lnTo>
                <a:lnTo>
                  <a:pt x="304" y="1124"/>
                </a:lnTo>
                <a:lnTo>
                  <a:pt x="304" y="1122"/>
                </a:lnTo>
                <a:lnTo>
                  <a:pt x="304" y="1118"/>
                </a:lnTo>
                <a:lnTo>
                  <a:pt x="303" y="1115"/>
                </a:lnTo>
                <a:lnTo>
                  <a:pt x="302" y="1113"/>
                </a:lnTo>
                <a:lnTo>
                  <a:pt x="298" y="1109"/>
                </a:lnTo>
                <a:lnTo>
                  <a:pt x="293" y="1105"/>
                </a:lnTo>
                <a:lnTo>
                  <a:pt x="289" y="1100"/>
                </a:lnTo>
                <a:lnTo>
                  <a:pt x="284" y="1095"/>
                </a:lnTo>
                <a:lnTo>
                  <a:pt x="279" y="1090"/>
                </a:lnTo>
                <a:lnTo>
                  <a:pt x="274" y="1085"/>
                </a:lnTo>
                <a:lnTo>
                  <a:pt x="270" y="1080"/>
                </a:lnTo>
                <a:lnTo>
                  <a:pt x="265" y="1076"/>
                </a:lnTo>
                <a:lnTo>
                  <a:pt x="263" y="1074"/>
                </a:lnTo>
                <a:lnTo>
                  <a:pt x="259" y="1072"/>
                </a:lnTo>
                <a:lnTo>
                  <a:pt x="255" y="1072"/>
                </a:lnTo>
                <a:lnTo>
                  <a:pt x="251" y="1072"/>
                </a:lnTo>
                <a:lnTo>
                  <a:pt x="248" y="1074"/>
                </a:lnTo>
                <a:lnTo>
                  <a:pt x="244" y="1075"/>
                </a:lnTo>
                <a:lnTo>
                  <a:pt x="241" y="1078"/>
                </a:lnTo>
                <a:lnTo>
                  <a:pt x="239" y="1081"/>
                </a:lnTo>
                <a:lnTo>
                  <a:pt x="238" y="1085"/>
                </a:lnTo>
                <a:lnTo>
                  <a:pt x="236" y="1089"/>
                </a:lnTo>
                <a:lnTo>
                  <a:pt x="235" y="1094"/>
                </a:lnTo>
                <a:lnTo>
                  <a:pt x="234" y="1100"/>
                </a:lnTo>
                <a:lnTo>
                  <a:pt x="232" y="1105"/>
                </a:lnTo>
                <a:lnTo>
                  <a:pt x="230" y="1112"/>
                </a:lnTo>
                <a:lnTo>
                  <a:pt x="229" y="1118"/>
                </a:lnTo>
                <a:lnTo>
                  <a:pt x="227" y="1124"/>
                </a:lnTo>
                <a:lnTo>
                  <a:pt x="222" y="1147"/>
                </a:lnTo>
                <a:lnTo>
                  <a:pt x="216" y="1172"/>
                </a:lnTo>
                <a:lnTo>
                  <a:pt x="211" y="1201"/>
                </a:lnTo>
                <a:lnTo>
                  <a:pt x="207" y="1230"/>
                </a:lnTo>
                <a:lnTo>
                  <a:pt x="202" y="1262"/>
                </a:lnTo>
                <a:lnTo>
                  <a:pt x="200" y="1292"/>
                </a:lnTo>
                <a:lnTo>
                  <a:pt x="198" y="1322"/>
                </a:lnTo>
                <a:lnTo>
                  <a:pt x="198" y="1350"/>
                </a:lnTo>
                <a:lnTo>
                  <a:pt x="201" y="1377"/>
                </a:lnTo>
                <a:lnTo>
                  <a:pt x="202" y="1403"/>
                </a:lnTo>
                <a:lnTo>
                  <a:pt x="206" y="1430"/>
                </a:lnTo>
                <a:lnTo>
                  <a:pt x="212" y="1455"/>
                </a:lnTo>
                <a:lnTo>
                  <a:pt x="216" y="1468"/>
                </a:lnTo>
                <a:lnTo>
                  <a:pt x="220" y="1480"/>
                </a:lnTo>
                <a:lnTo>
                  <a:pt x="225" y="1493"/>
                </a:lnTo>
                <a:lnTo>
                  <a:pt x="230" y="1504"/>
                </a:lnTo>
                <a:lnTo>
                  <a:pt x="238" y="1516"/>
                </a:lnTo>
                <a:lnTo>
                  <a:pt x="245" y="1527"/>
                </a:lnTo>
                <a:lnTo>
                  <a:pt x="253" y="1537"/>
                </a:lnTo>
                <a:lnTo>
                  <a:pt x="263" y="1547"/>
                </a:lnTo>
                <a:lnTo>
                  <a:pt x="274" y="1559"/>
                </a:lnTo>
                <a:lnTo>
                  <a:pt x="287" y="1569"/>
                </a:lnTo>
                <a:lnTo>
                  <a:pt x="298" y="1578"/>
                </a:lnTo>
                <a:lnTo>
                  <a:pt x="312" y="1585"/>
                </a:lnTo>
                <a:lnTo>
                  <a:pt x="325" y="1591"/>
                </a:lnTo>
                <a:lnTo>
                  <a:pt x="339" y="1598"/>
                </a:lnTo>
                <a:lnTo>
                  <a:pt x="354" y="1603"/>
                </a:lnTo>
                <a:lnTo>
                  <a:pt x="369" y="1607"/>
                </a:lnTo>
                <a:lnTo>
                  <a:pt x="369" y="1867"/>
                </a:lnTo>
                <a:lnTo>
                  <a:pt x="0" y="1867"/>
                </a:lnTo>
                <a:lnTo>
                  <a:pt x="0" y="268"/>
                </a:lnTo>
                <a:close/>
              </a:path>
            </a:pathLst>
          </a:custGeom>
          <a:solidFill>
            <a:srgbClr val="DD383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027" name="Rectangle 114"/>
          <p:cNvSpPr>
            <a:spLocks noChangeArrowheads="1"/>
          </p:cNvSpPr>
          <p:nvPr/>
        </p:nvSpPr>
        <p:spPr bwMode="auto">
          <a:xfrm>
            <a:off x="1600200" y="1430338"/>
            <a:ext cx="6819900" cy="17462"/>
          </a:xfrm>
          <a:prstGeom prst="rect">
            <a:avLst/>
          </a:prstGeom>
          <a:solidFill>
            <a:srgbClr val="1F1A17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949325"/>
            <a:ext cx="69342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Thema der Folie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2133600"/>
            <a:ext cx="8153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5371" tIns="52686" rIns="105371" bIns="52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Gestern, heute , morgen</a:t>
            </a:r>
          </a:p>
          <a:p>
            <a:pPr lvl="1"/>
            <a:r>
              <a:rPr lang="en-US" smtClean="0"/>
              <a:t>Name und Vorname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141" name="Text Box 117"/>
          <p:cNvSpPr txBox="1">
            <a:spLocks noChangeArrowheads="1"/>
          </p:cNvSpPr>
          <p:nvPr/>
        </p:nvSpPr>
        <p:spPr bwMode="auto">
          <a:xfrm>
            <a:off x="1600200" y="6962775"/>
            <a:ext cx="8382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97325" algn="l"/>
                <a:tab pos="6573838" algn="l"/>
              </a:tabLs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sz="1100" dirty="0" smtClean="0">
                <a:latin typeface="Arial Narrow" pitchFamily="34" charset="0"/>
              </a:rPr>
              <a:t>IHP  Im Technologiepark 25  15236 Frankfurt (Oder) Germany               www.ihp-microelectronics.com                                              © 2012 - All </a:t>
            </a:r>
            <a:r>
              <a:rPr lang="de-DE" sz="1100" dirty="0" err="1" smtClean="0">
                <a:latin typeface="Arial Narrow" pitchFamily="34" charset="0"/>
              </a:rPr>
              <a:t>rights</a:t>
            </a:r>
            <a:r>
              <a:rPr lang="de-DE" sz="1100" dirty="0" smtClean="0">
                <a:latin typeface="Arial Narrow" pitchFamily="34" charset="0"/>
              </a:rPr>
              <a:t> </a:t>
            </a:r>
            <a:r>
              <a:rPr lang="de-DE" sz="1100" dirty="0" err="1" smtClean="0">
                <a:latin typeface="Arial Narrow" pitchFamily="34" charset="0"/>
              </a:rPr>
              <a:t>reserved</a:t>
            </a:r>
            <a:endParaRPr lang="de-DE" sz="1100" dirty="0" smtClean="0">
              <a:latin typeface="Arial Narrow" pitchFamily="34" charset="0"/>
            </a:endParaRPr>
          </a:p>
        </p:txBody>
      </p:sp>
      <p:sp>
        <p:nvSpPr>
          <p:cNvPr id="1031" name="Line 120"/>
          <p:cNvSpPr>
            <a:spLocks noChangeShapeType="1"/>
          </p:cNvSpPr>
          <p:nvPr/>
        </p:nvSpPr>
        <p:spPr bwMode="auto">
          <a:xfrm>
            <a:off x="1620838" y="6978650"/>
            <a:ext cx="813276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txStyles>
    <p:titleStyle>
      <a:lvl1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+mj-lt"/>
          <a:ea typeface="+mj-ea"/>
          <a:cs typeface="+mj-cs"/>
        </a:defRPr>
      </a:lvl1pPr>
      <a:lvl2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2pPr>
      <a:lvl3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3pPr>
      <a:lvl4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4pPr>
      <a:lvl5pPr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5pPr>
      <a:lvl6pPr marL="4572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6pPr>
      <a:lvl7pPr marL="9144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7pPr>
      <a:lvl8pPr marL="13716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8pPr>
      <a:lvl9pPr marL="1828800" algn="l" defTabSz="10541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FF0000"/>
          </a:solidFill>
          <a:latin typeface="Arial" charset="0"/>
        </a:defRPr>
      </a:lvl9pPr>
    </p:titleStyle>
    <p:bodyStyle>
      <a:lvl1pPr marL="395288" indent="-395288" algn="l" defTabSz="1054100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527050" indent="-69850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2pPr>
      <a:lvl3pPr marL="658813" indent="255588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3pPr>
      <a:lvl4pPr marL="792163" indent="579438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4pPr>
      <a:lvl5pPr marL="9255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5pPr>
      <a:lvl6pPr marL="13827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6pPr>
      <a:lvl7pPr marL="18399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7pPr>
      <a:lvl8pPr marL="22971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8pPr>
      <a:lvl9pPr marL="2754313" indent="-3175" algn="l" defTabSz="1054100" rtl="0" eaLnBrk="0" fontAlgn="base" hangingPunct="0">
        <a:spcBef>
          <a:spcPct val="20000"/>
        </a:spcBef>
        <a:spcAft>
          <a:spcPct val="0"/>
        </a:spcAft>
        <a:defRPr b="1">
          <a:solidFill>
            <a:srgbClr val="3399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D3832"/>
                </a:solidFill>
              </a:rPr>
              <a:t>Tool-Supported Methodology </a:t>
            </a:r>
            <a:br>
              <a:rPr lang="en-US" dirty="0" smtClean="0">
                <a:solidFill>
                  <a:srgbClr val="DD3832"/>
                </a:solidFill>
              </a:rPr>
            </a:br>
            <a:r>
              <a:rPr lang="en-US" dirty="0" smtClean="0">
                <a:solidFill>
                  <a:srgbClr val="DD3832"/>
                </a:solidFill>
              </a:rPr>
              <a:t>for Component-based Design of</a:t>
            </a:r>
            <a:br>
              <a:rPr lang="en-US" dirty="0" smtClean="0">
                <a:solidFill>
                  <a:srgbClr val="DD3832"/>
                </a:solidFill>
              </a:rPr>
            </a:br>
            <a:r>
              <a:rPr lang="en-US" dirty="0" smtClean="0">
                <a:solidFill>
                  <a:srgbClr val="DD3832"/>
                </a:solidFill>
              </a:rPr>
              <a:t>Wireless Sensor Network Applications</a:t>
            </a:r>
            <a:endParaRPr lang="de-DE" dirty="0" smtClean="0">
              <a:solidFill>
                <a:srgbClr val="DD3832"/>
              </a:solidFill>
            </a:endParaRP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1752600" y="4140200"/>
            <a:ext cx="7953375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5371" tIns="52686" rIns="105371" bIns="52686"/>
          <a:lstStyle/>
          <a:p>
            <a:pPr algn="ctr" defTabSz="1054100">
              <a:spcBef>
                <a:spcPct val="50000"/>
              </a:spcBef>
            </a:pPr>
            <a:r>
              <a:rPr lang="de-DE" sz="1800" b="1" u="sng" dirty="0" smtClean="0">
                <a:latin typeface="Arial" charset="0"/>
              </a:rPr>
              <a:t>Steffen Peter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 smtClean="0">
                <a:latin typeface="Arial" charset="0"/>
              </a:rPr>
              <a:t>and</a:t>
            </a:r>
            <a:r>
              <a:rPr lang="de-DE" sz="1800" b="1" dirty="0" smtClean="0">
                <a:latin typeface="Arial" charset="0"/>
              </a:rPr>
              <a:t> Peter Langendörfer</a:t>
            </a:r>
            <a:endParaRPr lang="de-DE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250" y="2488332"/>
            <a:ext cx="9793088" cy="310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 the development process</a:t>
            </a:r>
            <a:endParaRPr lang="de-DE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1666" y="1480220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2705522" y="1696244"/>
            <a:ext cx="984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User</a:t>
            </a:r>
            <a:endParaRPr lang="de-DE" sz="2800" b="1" dirty="0"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5081786" y="1552228"/>
            <a:ext cx="3063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End user</a:t>
            </a:r>
          </a:p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Application designer</a:t>
            </a:r>
          </a:p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Network integrator</a:t>
            </a:r>
            <a:endParaRPr lang="de-DE" dirty="0">
              <a:latin typeface="+mn-lt"/>
            </a:endParaRPr>
          </a:p>
        </p:txBody>
      </p:sp>
      <p:cxnSp>
        <p:nvCxnSpPr>
          <p:cNvPr id="16" name="Gerade Verbindung mit Pfeil 15"/>
          <p:cNvCxnSpPr/>
          <p:nvPr/>
        </p:nvCxnSpPr>
        <p:spPr bwMode="auto">
          <a:xfrm flipH="1">
            <a:off x="2489498" y="2488332"/>
            <a:ext cx="1584176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Gerade Verbindung mit Pfeil 18"/>
          <p:cNvCxnSpPr/>
          <p:nvPr/>
        </p:nvCxnSpPr>
        <p:spPr bwMode="auto">
          <a:xfrm>
            <a:off x="4505722" y="2560340"/>
            <a:ext cx="3816424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Gerade Verbindung mit Pfeil 20"/>
          <p:cNvCxnSpPr/>
          <p:nvPr/>
        </p:nvCxnSpPr>
        <p:spPr bwMode="auto">
          <a:xfrm>
            <a:off x="4217690" y="2560340"/>
            <a:ext cx="504056" cy="86409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3954" y="5584676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feld 25"/>
          <p:cNvSpPr txBox="1"/>
          <p:nvPr/>
        </p:nvSpPr>
        <p:spPr>
          <a:xfrm>
            <a:off x="7242026" y="5584676"/>
            <a:ext cx="21820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Component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Developer</a:t>
            </a:r>
            <a:endParaRPr lang="de-DE" sz="2800" b="1" dirty="0">
              <a:latin typeface="+mn-lt"/>
            </a:endParaRPr>
          </a:p>
        </p:txBody>
      </p:sp>
      <p:cxnSp>
        <p:nvCxnSpPr>
          <p:cNvPr id="27" name="Gerade Verbindung mit Pfeil 26"/>
          <p:cNvCxnSpPr/>
          <p:nvPr/>
        </p:nvCxnSpPr>
        <p:spPr bwMode="auto">
          <a:xfrm flipH="1" flipV="1">
            <a:off x="5369818" y="5440660"/>
            <a:ext cx="1152128" cy="5760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5522" y="5872708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feld 29"/>
          <p:cNvSpPr txBox="1"/>
          <p:nvPr/>
        </p:nvSpPr>
        <p:spPr>
          <a:xfrm>
            <a:off x="329258" y="5944716"/>
            <a:ext cx="21018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Framework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Designer</a:t>
            </a:r>
            <a:endParaRPr lang="de-DE" sz="2800" b="1" dirty="0">
              <a:latin typeface="+mn-lt"/>
            </a:endParaRPr>
          </a:p>
        </p:txBody>
      </p:sp>
      <p:cxnSp>
        <p:nvCxnSpPr>
          <p:cNvPr id="31" name="Gerade Verbindung mit Pfeil 30"/>
          <p:cNvCxnSpPr/>
          <p:nvPr/>
        </p:nvCxnSpPr>
        <p:spPr bwMode="auto">
          <a:xfrm flipH="1" flipV="1">
            <a:off x="1769418" y="4864596"/>
            <a:ext cx="936104" cy="12961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Gerade Verbindung mit Pfeil 31"/>
          <p:cNvCxnSpPr/>
          <p:nvPr/>
        </p:nvCxnSpPr>
        <p:spPr bwMode="auto">
          <a:xfrm flipV="1">
            <a:off x="3137570" y="5584676"/>
            <a:ext cx="792088" cy="5760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6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de-DE" dirty="0" smtClean="0"/>
          </a:p>
        </p:txBody>
      </p:sp>
      <p:sp>
        <p:nvSpPr>
          <p:cNvPr id="14339" name="Inhaltsplatzhalter 2"/>
          <p:cNvSpPr>
            <a:spLocks noGrp="1"/>
          </p:cNvSpPr>
          <p:nvPr>
            <p:ph idx="1"/>
          </p:nvPr>
        </p:nvSpPr>
        <p:spPr>
          <a:xfrm>
            <a:off x="1409378" y="5944716"/>
            <a:ext cx="8153400" cy="858838"/>
          </a:xfrm>
        </p:spPr>
        <p:txBody>
          <a:bodyPr/>
          <a:lstStyle/>
          <a:p>
            <a:r>
              <a:rPr lang="en-US" dirty="0" smtClean="0"/>
              <a:t>Does the system under development satisfies the requirements?</a:t>
            </a:r>
            <a:endParaRPr lang="de-DE" dirty="0" smtClean="0"/>
          </a:p>
        </p:txBody>
      </p:sp>
      <p:sp>
        <p:nvSpPr>
          <p:cNvPr id="4" name="Rechteck 3"/>
          <p:cNvSpPr/>
          <p:nvPr/>
        </p:nvSpPr>
        <p:spPr bwMode="auto">
          <a:xfrm>
            <a:off x="1193800" y="2128813"/>
            <a:ext cx="1871663" cy="36004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Requirements</a:t>
            </a:r>
            <a:endParaRPr lang="de-DE" sz="2000" dirty="0">
              <a:latin typeface="+mn-lt"/>
            </a:endParaRPr>
          </a:p>
        </p:txBody>
      </p:sp>
      <p:sp>
        <p:nvSpPr>
          <p:cNvPr id="5" name="Zylinder 4"/>
          <p:cNvSpPr/>
          <p:nvPr/>
        </p:nvSpPr>
        <p:spPr bwMode="auto">
          <a:xfrm>
            <a:off x="7602538" y="2128813"/>
            <a:ext cx="1727200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components</a:t>
            </a:r>
            <a:endParaRPr lang="de-DE" sz="2000" dirty="0"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7586663" y="4000475"/>
            <a:ext cx="1871662" cy="172878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SYSTEM</a:t>
            </a:r>
            <a:endParaRPr lang="de-DE" dirty="0">
              <a:latin typeface="+mn-lt"/>
            </a:endParaRPr>
          </a:p>
        </p:txBody>
      </p:sp>
      <p:sp>
        <p:nvSpPr>
          <p:cNvPr id="14343" name="Pfeil nach unten 6"/>
          <p:cNvSpPr>
            <a:spLocks noChangeArrowheads="1"/>
          </p:cNvSpPr>
          <p:nvPr/>
        </p:nvSpPr>
        <p:spPr bwMode="auto">
          <a:xfrm>
            <a:off x="8321675" y="3497238"/>
            <a:ext cx="288925" cy="503237"/>
          </a:xfrm>
          <a:prstGeom prst="downArrow">
            <a:avLst>
              <a:gd name="adj1" fmla="val 50000"/>
              <a:gd name="adj2" fmla="val 49761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 bwMode="auto">
          <a:xfrm>
            <a:off x="3857625" y="2416150"/>
            <a:ext cx="2879725" cy="25209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Models</a:t>
            </a:r>
            <a:endParaRPr lang="de-DE" dirty="0">
              <a:latin typeface="+mn-lt"/>
            </a:endParaRPr>
          </a:p>
        </p:txBody>
      </p:sp>
      <p:sp>
        <p:nvSpPr>
          <p:cNvPr id="14345" name="Pfeil nach unten 8"/>
          <p:cNvSpPr>
            <a:spLocks noChangeArrowheads="1"/>
          </p:cNvSpPr>
          <p:nvPr/>
        </p:nvSpPr>
        <p:spPr bwMode="auto">
          <a:xfrm rot="16200000">
            <a:off x="3245644" y="4263206"/>
            <a:ext cx="287338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4346" name="Pfeil nach unten 9"/>
          <p:cNvSpPr>
            <a:spLocks noChangeArrowheads="1"/>
          </p:cNvSpPr>
          <p:nvPr/>
        </p:nvSpPr>
        <p:spPr bwMode="auto">
          <a:xfrm rot="5400000">
            <a:off x="6989763" y="4216375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387350" y="3281338"/>
            <a:ext cx="2159000" cy="19431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>
                <a:latin typeface="+mn-lt"/>
              </a:rPr>
              <a:t>How to define requirements?</a:t>
            </a:r>
          </a:p>
          <a:p>
            <a:pPr marL="285750" indent="-285750">
              <a:buFontTx/>
              <a:buChar char="-"/>
              <a:defRPr/>
            </a:pPr>
            <a:r>
              <a:rPr lang="en-US" sz="1800" dirty="0">
                <a:latin typeface="+mn-lt"/>
              </a:rPr>
              <a:t>understood by users</a:t>
            </a:r>
          </a:p>
          <a:p>
            <a:pPr marL="285750" indent="-285750">
              <a:buFontTx/>
              <a:buChar char="-"/>
              <a:defRPr/>
            </a:pPr>
            <a:r>
              <a:rPr lang="en-US" sz="1800" dirty="0">
                <a:latin typeface="+mn-lt"/>
              </a:rPr>
              <a:t>Precise for the system</a:t>
            </a:r>
          </a:p>
        </p:txBody>
      </p:sp>
      <p:sp>
        <p:nvSpPr>
          <p:cNvPr id="12" name="Abgerundetes Rechteck 11"/>
          <p:cNvSpPr/>
          <p:nvPr/>
        </p:nvSpPr>
        <p:spPr bwMode="auto">
          <a:xfrm>
            <a:off x="3641626" y="4936604"/>
            <a:ext cx="2144713" cy="61830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+mn-lt"/>
              </a:rPr>
              <a:t>Formal framework</a:t>
            </a:r>
            <a:endParaRPr lang="en-US" sz="1800" dirty="0">
              <a:latin typeface="+mn-lt"/>
            </a:endParaRPr>
          </a:p>
        </p:txBody>
      </p:sp>
      <p:sp>
        <p:nvSpPr>
          <p:cNvPr id="14" name="Abgerundetes Rechteck 13"/>
          <p:cNvSpPr/>
          <p:nvPr/>
        </p:nvSpPr>
        <p:spPr bwMode="auto">
          <a:xfrm>
            <a:off x="3389313" y="1536675"/>
            <a:ext cx="2916609" cy="1803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+mn-lt"/>
              </a:rPr>
              <a:t>Find models </a:t>
            </a:r>
            <a:r>
              <a:rPr lang="en-US" sz="1800" dirty="0">
                <a:latin typeface="+mn-lt"/>
              </a:rPr>
              <a:t>to express </a:t>
            </a:r>
            <a:r>
              <a:rPr lang="en-US" sz="1800" dirty="0" smtClean="0">
                <a:latin typeface="+mn-lt"/>
              </a:rPr>
              <a:t>properties </a:t>
            </a:r>
            <a:r>
              <a:rPr lang="en-US" sz="1800" dirty="0">
                <a:latin typeface="+mn-lt"/>
              </a:rPr>
              <a:t>as function between requirements and system</a:t>
            </a:r>
          </a:p>
        </p:txBody>
      </p:sp>
      <p:sp>
        <p:nvSpPr>
          <p:cNvPr id="15" name="Abgerundetes Rechteck 14"/>
          <p:cNvSpPr/>
          <p:nvPr/>
        </p:nvSpPr>
        <p:spPr bwMode="auto">
          <a:xfrm>
            <a:off x="8863013" y="2992389"/>
            <a:ext cx="2452687" cy="108012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+mn-lt"/>
              </a:rPr>
              <a:t>Component and system model</a:t>
            </a:r>
            <a:endParaRPr lang="en-US" sz="1800" dirty="0">
              <a:latin typeface="+mn-lt"/>
            </a:endParaRPr>
          </a:p>
        </p:txBody>
      </p:sp>
      <p:sp>
        <p:nvSpPr>
          <p:cNvPr id="16" name="Pfeil nach unten 8"/>
          <p:cNvSpPr>
            <a:spLocks noChangeArrowheads="1"/>
          </p:cNvSpPr>
          <p:nvPr/>
        </p:nvSpPr>
        <p:spPr bwMode="auto">
          <a:xfrm rot="16200000">
            <a:off x="5037138" y="2597125"/>
            <a:ext cx="430212" cy="4268788"/>
          </a:xfrm>
          <a:prstGeom prst="downArrow">
            <a:avLst>
              <a:gd name="adj1" fmla="val 50000"/>
              <a:gd name="adj2" fmla="val 50210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8" grpId="0" animBg="1"/>
      <p:bldP spid="14345" grpId="0" animBg="1"/>
      <p:bldP spid="14346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Requirements</a:t>
            </a:r>
            <a:endParaRPr lang="de-DE" smtClean="0"/>
          </a:p>
        </p:txBody>
      </p:sp>
      <p:sp>
        <p:nvSpPr>
          <p:cNvPr id="19459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19463" name="Pfeil nach unten 84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9464" name="Inhaltsplatzhalter 2"/>
          <p:cNvSpPr>
            <a:spLocks noGrp="1"/>
          </p:cNvSpPr>
          <p:nvPr>
            <p:ph idx="1"/>
          </p:nvPr>
        </p:nvSpPr>
        <p:spPr>
          <a:xfrm>
            <a:off x="2849563" y="1984375"/>
            <a:ext cx="8153400" cy="3287713"/>
          </a:xfrm>
        </p:spPr>
        <p:txBody>
          <a:bodyPr/>
          <a:lstStyle/>
          <a:p>
            <a:r>
              <a:rPr lang="en-US" smtClean="0"/>
              <a:t>Requirements are: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Technical parameters and constraints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environment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Description of participants (user, attacker) in the scenario</a:t>
            </a:r>
          </a:p>
          <a:p>
            <a:r>
              <a:rPr lang="en-US" smtClean="0"/>
              <a:t>User requirements are often fuzzy and non-technical</a:t>
            </a:r>
          </a:p>
          <a:p>
            <a:pPr>
              <a:buFont typeface="Wingdings" pitchFamily="2" charset="2"/>
              <a:buChar char="à"/>
            </a:pPr>
            <a:r>
              <a:rPr lang="en-US" smtClean="0"/>
              <a:t>Need for translation of user requirements to technical requirements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User selects and parameterizes properties from a requirement catalogue  </a:t>
            </a:r>
          </a:p>
          <a:p>
            <a:pPr marL="812800" lvl="1" indent="-285750">
              <a:buFontTx/>
              <a:buChar char="-"/>
            </a:pPr>
            <a:r>
              <a:rPr lang="en-US" smtClean="0"/>
              <a:t>They will be translated to technical requirements</a:t>
            </a:r>
          </a:p>
          <a:p>
            <a:r>
              <a:rPr lang="en-US" smtClean="0"/>
              <a:t>Example:</a:t>
            </a:r>
          </a:p>
        </p:txBody>
      </p:sp>
      <p:sp>
        <p:nvSpPr>
          <p:cNvPr id="61" name="Textfeld 60"/>
          <p:cNvSpPr txBox="1"/>
          <p:nvPr/>
        </p:nvSpPr>
        <p:spPr>
          <a:xfrm>
            <a:off x="8407400" y="5668963"/>
            <a:ext cx="223678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solidFill>
                  <a:srgbClr val="339966"/>
                </a:solidFill>
                <a:latin typeface="+mn-lt"/>
              </a:rPr>
              <a:t>Attacker model and </a:t>
            </a:r>
            <a:br>
              <a:rPr lang="en-US" sz="1800" dirty="0" smtClean="0">
                <a:solidFill>
                  <a:srgbClr val="339966"/>
                </a:solidFill>
                <a:latin typeface="+mn-lt"/>
              </a:rPr>
            </a:br>
            <a:r>
              <a:rPr lang="en-US" sz="1800" dirty="0" smtClean="0">
                <a:solidFill>
                  <a:srgbClr val="339966"/>
                </a:solidFill>
                <a:latin typeface="+mn-lt"/>
              </a:rPr>
              <a:t>capabilities </a:t>
            </a: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endParaRPr lang="de-DE" sz="1800" dirty="0">
              <a:latin typeface="+mn-lt"/>
            </a:endParaRPr>
          </a:p>
        </p:txBody>
      </p:sp>
      <p:sp>
        <p:nvSpPr>
          <p:cNvPr id="63" name="Textfeld 62"/>
          <p:cNvSpPr txBox="1"/>
          <p:nvPr/>
        </p:nvSpPr>
        <p:spPr>
          <a:xfrm>
            <a:off x="2790825" y="5368925"/>
            <a:ext cx="474662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- </a:t>
            </a:r>
            <a:r>
              <a:rPr lang="en-US" sz="1800" dirty="0">
                <a:solidFill>
                  <a:srgbClr val="339966"/>
                </a:solidFill>
                <a:latin typeface="+mn-lt"/>
              </a:rPr>
              <a:t>Application type 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(health care, home, industrial)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Required security attributes</a:t>
            </a:r>
            <a:br>
              <a:rPr lang="en-US" sz="1800" dirty="0">
                <a:solidFill>
                  <a:srgbClr val="339966"/>
                </a:solidFill>
                <a:latin typeface="+mn-lt"/>
              </a:rPr>
            </a:br>
            <a:r>
              <a:rPr lang="en-US" sz="1800" dirty="0">
                <a:solidFill>
                  <a:srgbClr val="339966"/>
                </a:solidFill>
                <a:latin typeface="+mn-lt"/>
              </a:rPr>
              <a:t>	(concealment, integrity, robustness)</a:t>
            </a:r>
          </a:p>
          <a:p>
            <a:pPr>
              <a:buFontTx/>
              <a:buChar char="-"/>
              <a:defRPr/>
            </a:pPr>
            <a:r>
              <a:rPr lang="en-US" sz="1800" dirty="0">
                <a:solidFill>
                  <a:srgbClr val="339966"/>
                </a:solidFill>
                <a:latin typeface="+mn-lt"/>
              </a:rPr>
              <a:t> Parameters</a:t>
            </a:r>
            <a:endParaRPr lang="de-DE" sz="1800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19467" name="Pfeil nach rechts 6"/>
          <p:cNvSpPr>
            <a:spLocks noChangeArrowheads="1"/>
          </p:cNvSpPr>
          <p:nvPr/>
        </p:nvSpPr>
        <p:spPr bwMode="auto">
          <a:xfrm>
            <a:off x="6881813" y="5964238"/>
            <a:ext cx="863600" cy="287337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Methodology</a:t>
            </a:r>
            <a:r>
              <a:rPr lang="de-DE" dirty="0" smtClean="0"/>
              <a:t>: </a:t>
            </a:r>
            <a:r>
              <a:rPr lang="de-DE" dirty="0" err="1" smtClean="0"/>
              <a:t>Composition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 smtClean="0"/>
          </a:p>
        </p:txBody>
      </p:sp>
      <p:sp>
        <p:nvSpPr>
          <p:cNvPr id="4" name="Flussdiagramm: Magnetplattenspeicher 3"/>
          <p:cNvSpPr/>
          <p:nvPr/>
        </p:nvSpPr>
        <p:spPr bwMode="auto">
          <a:xfrm>
            <a:off x="977900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 smtClean="0">
                <a:latin typeface="+mn-lt"/>
              </a:rPr>
              <a:t>Requirements</a:t>
            </a:r>
            <a:r>
              <a:rPr lang="de-DE" sz="2000" dirty="0" smtClean="0">
                <a:latin typeface="+mn-lt"/>
              </a:rPr>
              <a:t> </a:t>
            </a:r>
            <a:r>
              <a:rPr lang="de-DE" sz="2000" dirty="0" err="1" smtClean="0">
                <a:latin typeface="+mn-lt"/>
              </a:rPr>
              <a:t>Catalog</a:t>
            </a:r>
            <a:endParaRPr lang="de-DE" sz="2000" dirty="0">
              <a:latin typeface="+mn-lt"/>
            </a:endParaRPr>
          </a:p>
        </p:txBody>
      </p:sp>
      <p:sp>
        <p:nvSpPr>
          <p:cNvPr id="5" name="Flussdiagramm: Magnetplattenspeicher 4"/>
          <p:cNvSpPr/>
          <p:nvPr/>
        </p:nvSpPr>
        <p:spPr bwMode="auto">
          <a:xfrm>
            <a:off x="4672013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smtClean="0">
                <a:latin typeface="+mn-lt"/>
              </a:rPr>
              <a:t>Property Repository</a:t>
            </a:r>
            <a:endParaRPr lang="de-DE" sz="2000" dirty="0">
              <a:latin typeface="+mn-lt"/>
            </a:endParaRPr>
          </a:p>
        </p:txBody>
      </p:sp>
      <p:sp>
        <p:nvSpPr>
          <p:cNvPr id="6" name="Flussdiagramm: Magnetplattenspeicher 5"/>
          <p:cNvSpPr/>
          <p:nvPr/>
        </p:nvSpPr>
        <p:spPr bwMode="auto">
          <a:xfrm>
            <a:off x="8610600" y="1839913"/>
            <a:ext cx="1943100" cy="13684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 smtClean="0">
                <a:latin typeface="+mn-lt"/>
              </a:rPr>
              <a:t>Component Repository</a:t>
            </a:r>
            <a:endParaRPr lang="de-DE" sz="2000" dirty="0">
              <a:latin typeface="+mn-lt"/>
            </a:endParaRP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3" y="1839913"/>
            <a:ext cx="7524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2"/>
          <p:cNvSpPr>
            <a:spLocks noChangeArrowheads="1"/>
          </p:cNvSpPr>
          <p:nvPr/>
        </p:nvSpPr>
        <p:spPr bwMode="auto">
          <a:xfrm>
            <a:off x="655638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 smtClean="0">
                <a:latin typeface="+mn-lt"/>
              </a:rPr>
              <a:t>Requirements</a:t>
            </a:r>
            <a:endParaRPr lang="de-DE" sz="2000" dirty="0">
              <a:latin typeface="+mn-lt"/>
            </a:endParaRPr>
          </a:p>
        </p:txBody>
      </p:sp>
      <p:sp>
        <p:nvSpPr>
          <p:cNvPr id="9" name="Rechteck 2"/>
          <p:cNvSpPr>
            <a:spLocks noChangeArrowheads="1"/>
          </p:cNvSpPr>
          <p:nvPr/>
        </p:nvSpPr>
        <p:spPr bwMode="auto">
          <a:xfrm>
            <a:off x="4548188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smtClean="0">
                <a:latin typeface="+mn-lt"/>
              </a:rPr>
              <a:t>Working Model</a:t>
            </a:r>
            <a:endParaRPr lang="de-DE" sz="2000" dirty="0">
              <a:latin typeface="+mn-lt"/>
            </a:endParaRPr>
          </a:p>
        </p:txBody>
      </p:sp>
      <p:sp>
        <p:nvSpPr>
          <p:cNvPr id="10" name="Rechteck 2"/>
          <p:cNvSpPr>
            <a:spLocks noChangeArrowheads="1"/>
          </p:cNvSpPr>
          <p:nvPr/>
        </p:nvSpPr>
        <p:spPr bwMode="auto">
          <a:xfrm>
            <a:off x="8488363" y="4287838"/>
            <a:ext cx="2189162" cy="1728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 smtClean="0">
                <a:latin typeface="+mn-lt"/>
              </a:rPr>
              <a:t>Composition</a:t>
            </a:r>
            <a:endParaRPr lang="de-DE" sz="2000" dirty="0">
              <a:latin typeface="+mn-lt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2454275" y="4648200"/>
            <a:ext cx="2411413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 err="1">
                <a:latin typeface="+mn-lt"/>
              </a:rPr>
              <a:t>init</a:t>
            </a:r>
            <a:endParaRPr lang="de-DE" sz="1800" i="1" dirty="0">
              <a:latin typeface="+mn-lt"/>
            </a:endParaRPr>
          </a:p>
        </p:txBody>
      </p:sp>
      <p:sp>
        <p:nvSpPr>
          <p:cNvPr id="13" name="Pfeil nach rechts 12"/>
          <p:cNvSpPr/>
          <p:nvPr/>
        </p:nvSpPr>
        <p:spPr bwMode="auto">
          <a:xfrm>
            <a:off x="6737350" y="5513388"/>
            <a:ext cx="1751013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6273800" y="6016625"/>
            <a:ext cx="2411413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>
                <a:latin typeface="+mn-lt"/>
              </a:rPr>
              <a:t>Input für </a:t>
            </a:r>
            <a:br>
              <a:rPr lang="de-DE" sz="1800" i="1" dirty="0">
                <a:latin typeface="+mn-lt"/>
              </a:rPr>
            </a:br>
            <a:r>
              <a:rPr lang="de-DE" sz="1800" i="1" dirty="0" err="1" smtClean="0">
                <a:latin typeface="+mn-lt"/>
              </a:rPr>
              <a:t>Selection</a:t>
            </a:r>
            <a:endParaRPr lang="de-DE" sz="1800" i="1" dirty="0">
              <a:latin typeface="+mn-lt"/>
            </a:endParaRPr>
          </a:p>
        </p:txBody>
      </p:sp>
      <p:sp>
        <p:nvSpPr>
          <p:cNvPr id="15" name="Pfeil nach rechts 14"/>
          <p:cNvSpPr/>
          <p:nvPr/>
        </p:nvSpPr>
        <p:spPr bwMode="auto">
          <a:xfrm rot="10800000">
            <a:off x="6737350" y="4721225"/>
            <a:ext cx="1751013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6450013" y="4360863"/>
            <a:ext cx="2411412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 err="1" smtClean="0">
                <a:latin typeface="+mn-lt"/>
              </a:rPr>
              <a:t>Selection</a:t>
            </a:r>
            <a:endParaRPr lang="de-DE" sz="1800" i="1" dirty="0">
              <a:latin typeface="+mn-lt"/>
            </a:endParaRPr>
          </a:p>
        </p:txBody>
      </p:sp>
      <p:sp>
        <p:nvSpPr>
          <p:cNvPr id="18" name="Pfeil nach rechts 17"/>
          <p:cNvSpPr/>
          <p:nvPr/>
        </p:nvSpPr>
        <p:spPr bwMode="auto">
          <a:xfrm rot="5400000">
            <a:off x="5181600" y="3540126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9097963" y="5476875"/>
            <a:ext cx="1870075" cy="1511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400" y="13782"/>
                  <a:pt x="7817" y="16200"/>
                  <a:pt x="10800" y="16200"/>
                </a:cubicBezTo>
                <a:cubicBezTo>
                  <a:pt x="12527" y="16200"/>
                  <a:pt x="14150" y="15373"/>
                  <a:pt x="15167" y="13976"/>
                </a:cubicBezTo>
                <a:lnTo>
                  <a:pt x="19534" y="17152"/>
                </a:lnTo>
                <a:cubicBezTo>
                  <a:pt x="17501" y="19946"/>
                  <a:pt x="14255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21" name="Rechteck 20"/>
          <p:cNvSpPr/>
          <p:nvPr/>
        </p:nvSpPr>
        <p:spPr bwMode="auto">
          <a:xfrm>
            <a:off x="9021763" y="7204075"/>
            <a:ext cx="2411412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i="1" dirty="0" smtClean="0">
                <a:latin typeface="+mn-lt"/>
              </a:rPr>
              <a:t>Look </a:t>
            </a:r>
            <a:r>
              <a:rPr lang="de-DE" sz="1800" i="1" dirty="0" err="1" smtClean="0">
                <a:latin typeface="+mn-lt"/>
              </a:rPr>
              <a:t>for</a:t>
            </a:r>
            <a:r>
              <a:rPr lang="de-DE" sz="1800" i="1" dirty="0" smtClean="0">
                <a:latin typeface="+mn-lt"/>
              </a:rPr>
              <a:t> </a:t>
            </a:r>
            <a:r>
              <a:rPr lang="de-DE" sz="1800" i="1" dirty="0" err="1" smtClean="0">
                <a:latin typeface="+mn-lt"/>
              </a:rPr>
              <a:t>suitable</a:t>
            </a:r>
            <a:r>
              <a:rPr lang="de-DE" sz="1800" i="1" dirty="0" smtClean="0">
                <a:latin typeface="+mn-lt"/>
              </a:rPr>
              <a:t> Components</a:t>
            </a:r>
            <a:endParaRPr lang="de-DE" sz="1800" i="1" dirty="0">
              <a:latin typeface="+mn-lt"/>
            </a:endParaRPr>
          </a:p>
        </p:txBody>
      </p:sp>
      <p:sp>
        <p:nvSpPr>
          <p:cNvPr id="22" name="Rechteck 21"/>
          <p:cNvSpPr/>
          <p:nvPr/>
        </p:nvSpPr>
        <p:spPr bwMode="auto">
          <a:xfrm>
            <a:off x="4437063" y="6426200"/>
            <a:ext cx="2413000" cy="431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b"/>
          <a:lstStyle/>
          <a:p>
            <a:pPr algn="ctr">
              <a:defRPr/>
            </a:pPr>
            <a:r>
              <a:rPr lang="de-DE" sz="1800" b="1" dirty="0" smtClean="0">
                <a:latin typeface="+mn-lt"/>
              </a:rPr>
              <a:t>Goal: </a:t>
            </a:r>
            <a:r>
              <a:rPr lang="de-DE" sz="1800" b="1" dirty="0" err="1" smtClean="0">
                <a:latin typeface="+mn-lt"/>
              </a:rPr>
              <a:t>No</a:t>
            </a:r>
            <a:r>
              <a:rPr lang="de-DE" sz="1800" b="1" dirty="0" smtClean="0">
                <a:latin typeface="+mn-lt"/>
              </a:rPr>
              <a:t> </a:t>
            </a:r>
            <a:r>
              <a:rPr lang="de-DE" sz="1800" b="1" dirty="0" err="1" smtClean="0">
                <a:latin typeface="+mn-lt"/>
              </a:rPr>
              <a:t>conflicts</a:t>
            </a:r>
            <a:endParaRPr lang="de-DE" sz="1800" b="1" dirty="0">
              <a:latin typeface="+mn-lt"/>
            </a:endParaRPr>
          </a:p>
        </p:txBody>
      </p:sp>
      <p:sp>
        <p:nvSpPr>
          <p:cNvPr id="23" name="Pfeil nach rechts 22"/>
          <p:cNvSpPr/>
          <p:nvPr/>
        </p:nvSpPr>
        <p:spPr bwMode="auto">
          <a:xfrm rot="5400000">
            <a:off x="1379537" y="3525838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4" name="Pfeil nach rechts 23"/>
          <p:cNvSpPr/>
          <p:nvPr/>
        </p:nvSpPr>
        <p:spPr bwMode="auto">
          <a:xfrm>
            <a:off x="2921000" y="5080000"/>
            <a:ext cx="1512888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  <p:sp>
        <p:nvSpPr>
          <p:cNvPr id="25" name="Pfeil nach rechts 24"/>
          <p:cNvSpPr/>
          <p:nvPr/>
        </p:nvSpPr>
        <p:spPr bwMode="auto">
          <a:xfrm rot="5400000">
            <a:off x="9156700" y="3525838"/>
            <a:ext cx="923925" cy="431800"/>
          </a:xfrm>
          <a:prstGeom prst="rightArrow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>
          <a:xfrm>
            <a:off x="1524000" y="904156"/>
            <a:ext cx="6934200" cy="3556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de-DE" dirty="0" smtClean="0"/>
          </a:p>
        </p:txBody>
      </p:sp>
      <p:sp>
        <p:nvSpPr>
          <p:cNvPr id="24579" name="Inhaltsplatzhalter 2"/>
          <p:cNvSpPr>
            <a:spLocks noGrp="1"/>
          </p:cNvSpPr>
          <p:nvPr>
            <p:ph idx="1"/>
          </p:nvPr>
        </p:nvSpPr>
        <p:spPr>
          <a:xfrm>
            <a:off x="257175" y="1928788"/>
            <a:ext cx="2233613" cy="51593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de-DE" dirty="0" smtClean="0"/>
              <a:t>INA (In-</a:t>
            </a:r>
            <a:r>
              <a:rPr lang="de-DE" dirty="0" err="1" smtClean="0"/>
              <a:t>network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aggregation</a:t>
            </a:r>
            <a:r>
              <a:rPr lang="de-DE" dirty="0" smtClean="0"/>
              <a:t>)</a:t>
            </a:r>
          </a:p>
          <a:p>
            <a:pPr marL="0" indent="0">
              <a:buFontTx/>
              <a:buNone/>
            </a:pPr>
            <a:endParaRPr lang="en-US" dirty="0" smtClean="0"/>
          </a:p>
          <a:p>
            <a:pPr marL="0" indent="0">
              <a:buFontTx/>
              <a:buNone/>
            </a:pPr>
            <a:r>
              <a:rPr lang="en-US" dirty="0" smtClean="0"/>
              <a:t>security= good</a:t>
            </a:r>
            <a:endParaRPr lang="de-DE" dirty="0" smtClean="0"/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9258300" y="3709963"/>
            <a:ext cx="23764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defTabSz="1054100">
              <a:spcBef>
                <a:spcPct val="20000"/>
              </a:spcBef>
            </a:pPr>
            <a:r>
              <a:rPr lang="en-US" sz="1800" b="1" dirty="0" smtClean="0">
                <a:latin typeface="Arial" charset="0"/>
              </a:rPr>
              <a:t>Selection </a:t>
            </a:r>
            <a:r>
              <a:rPr lang="en-US" sz="1800" b="1" dirty="0" err="1" smtClean="0">
                <a:latin typeface="Arial" charset="0"/>
              </a:rPr>
              <a:t>CaMyTs</a:t>
            </a:r>
            <a:endParaRPr lang="en-US" sz="1800" b="1" dirty="0">
              <a:latin typeface="Arial" charset="0"/>
            </a:endParaRPr>
          </a:p>
          <a:p>
            <a:pPr defTabSz="1054100">
              <a:spcBef>
                <a:spcPct val="20000"/>
              </a:spcBef>
            </a:pPr>
            <a:endParaRPr lang="de-DE" sz="1800" b="1" dirty="0">
              <a:latin typeface="Arial" charset="0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 bwMode="auto">
          <a:xfrm>
            <a:off x="9255125" y="1727175"/>
            <a:ext cx="2376488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defTabSz="1054100">
              <a:spcBef>
                <a:spcPct val="20000"/>
              </a:spcBef>
            </a:pPr>
            <a:r>
              <a:rPr lang="en-US" sz="1800" b="1" dirty="0" smtClean="0">
                <a:latin typeface="Arial" charset="0"/>
              </a:rPr>
              <a:t>Selection AES</a:t>
            </a:r>
            <a:endParaRPr lang="en-US" sz="1800" b="1" dirty="0">
              <a:latin typeface="Arial" charset="0"/>
            </a:endParaRPr>
          </a:p>
          <a:p>
            <a:pPr defTabSz="1054100">
              <a:spcBef>
                <a:spcPct val="20000"/>
              </a:spcBef>
            </a:pPr>
            <a:endParaRPr lang="de-DE" sz="1800" b="1" dirty="0">
              <a:latin typeface="Arial" charset="0"/>
            </a:endParaRPr>
          </a:p>
        </p:txBody>
      </p:sp>
      <p:sp>
        <p:nvSpPr>
          <p:cNvPr id="15" name="Rechteck 2"/>
          <p:cNvSpPr>
            <a:spLocks noChangeArrowheads="1"/>
          </p:cNvSpPr>
          <p:nvPr/>
        </p:nvSpPr>
        <p:spPr bwMode="auto">
          <a:xfrm>
            <a:off x="2417763" y="5240883"/>
            <a:ext cx="1439862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INA</a:t>
            </a:r>
          </a:p>
          <a:p>
            <a:pPr algn="ctr">
              <a:defRPr/>
            </a:pPr>
            <a:r>
              <a:rPr lang="de-DE" sz="2000" dirty="0">
                <a:latin typeface="+mn-lt"/>
              </a:rPr>
              <a:t>=1</a:t>
            </a:r>
          </a:p>
        </p:txBody>
      </p:sp>
      <p:sp>
        <p:nvSpPr>
          <p:cNvPr id="2" name="Ellipse 1"/>
          <p:cNvSpPr/>
          <p:nvPr/>
        </p:nvSpPr>
        <p:spPr bwMode="auto">
          <a:xfrm>
            <a:off x="2501900" y="6191398"/>
            <a:ext cx="1355725" cy="719138"/>
          </a:xfrm>
          <a:prstGeom prst="ellipse">
            <a:avLst/>
          </a:prstGeom>
          <a:solidFill>
            <a:srgbClr val="FF0000"/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!</a:t>
            </a:r>
            <a:r>
              <a:rPr lang="en-US" sz="2000" dirty="0">
                <a:latin typeface="+mn-lt"/>
              </a:rPr>
              <a:t>= 0</a:t>
            </a:r>
            <a:endParaRPr lang="de-DE" sz="2000" dirty="0">
              <a:latin typeface="+mn-lt"/>
            </a:endParaRPr>
          </a:p>
        </p:txBody>
      </p:sp>
      <p:sp>
        <p:nvSpPr>
          <p:cNvPr id="16392" name="Line 33"/>
          <p:cNvSpPr>
            <a:spLocks noChangeShapeType="1"/>
          </p:cNvSpPr>
          <p:nvPr/>
        </p:nvSpPr>
        <p:spPr bwMode="auto">
          <a:xfrm flipH="1">
            <a:off x="3179763" y="5786586"/>
            <a:ext cx="0" cy="4048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  <p:cxnSp>
        <p:nvCxnSpPr>
          <p:cNvPr id="16393" name="Gerade Verbindung 3"/>
          <p:cNvCxnSpPr>
            <a:cxnSpLocks noChangeShapeType="1"/>
          </p:cNvCxnSpPr>
          <p:nvPr/>
        </p:nvCxnSpPr>
        <p:spPr bwMode="auto">
          <a:xfrm flipH="1">
            <a:off x="2273300" y="1552228"/>
            <a:ext cx="174" cy="535830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394" name="Gerade Verbindung 16"/>
          <p:cNvCxnSpPr>
            <a:cxnSpLocks noChangeShapeType="1"/>
          </p:cNvCxnSpPr>
          <p:nvPr/>
        </p:nvCxnSpPr>
        <p:spPr bwMode="auto">
          <a:xfrm>
            <a:off x="9186242" y="1480220"/>
            <a:ext cx="621" cy="543031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8" name="Rechteck 2"/>
          <p:cNvSpPr>
            <a:spLocks noChangeArrowheads="1"/>
          </p:cNvSpPr>
          <p:nvPr/>
        </p:nvSpPr>
        <p:spPr bwMode="auto">
          <a:xfrm>
            <a:off x="4822825" y="5240883"/>
            <a:ext cx="1439863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Sec</a:t>
            </a:r>
          </a:p>
          <a:p>
            <a:pPr algn="ctr">
              <a:defRPr/>
            </a:pPr>
            <a:r>
              <a:rPr lang="de-DE" sz="2000" dirty="0" smtClean="0">
                <a:latin typeface="+mn-lt"/>
              </a:rPr>
              <a:t>=</a:t>
            </a:r>
            <a:r>
              <a:rPr lang="de-DE" sz="2000" dirty="0" err="1" smtClean="0">
                <a:latin typeface="+mn-lt"/>
              </a:rPr>
              <a:t>good</a:t>
            </a:r>
            <a:endParaRPr lang="de-DE" sz="2000" dirty="0">
              <a:latin typeface="+mn-lt"/>
            </a:endParaRPr>
          </a:p>
        </p:txBody>
      </p:sp>
      <p:sp>
        <p:nvSpPr>
          <p:cNvPr id="19" name="Ellipse 18"/>
          <p:cNvSpPr/>
          <p:nvPr/>
        </p:nvSpPr>
        <p:spPr bwMode="auto">
          <a:xfrm>
            <a:off x="4906963" y="6191398"/>
            <a:ext cx="1355725" cy="719138"/>
          </a:xfrm>
          <a:prstGeom prst="ellipse">
            <a:avLst/>
          </a:prstGeom>
          <a:solidFill>
            <a:srgbClr val="FF0000"/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&gt;= </a:t>
            </a:r>
            <a:r>
              <a:rPr lang="en-US" sz="2000" dirty="0" smtClean="0">
                <a:latin typeface="+mn-lt"/>
              </a:rPr>
              <a:t>good</a:t>
            </a:r>
            <a:endParaRPr lang="de-DE" sz="2000" dirty="0">
              <a:latin typeface="+mn-lt"/>
            </a:endParaRPr>
          </a:p>
        </p:txBody>
      </p:sp>
      <p:sp>
        <p:nvSpPr>
          <p:cNvPr id="16397" name="Line 33"/>
          <p:cNvSpPr>
            <a:spLocks noChangeShapeType="1"/>
          </p:cNvSpPr>
          <p:nvPr/>
        </p:nvSpPr>
        <p:spPr bwMode="auto">
          <a:xfrm flipH="1">
            <a:off x="5584825" y="5786586"/>
            <a:ext cx="0" cy="4048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  <p:sp>
        <p:nvSpPr>
          <p:cNvPr id="21" name="Rechteck 2"/>
          <p:cNvSpPr>
            <a:spLocks noChangeArrowheads="1"/>
          </p:cNvSpPr>
          <p:nvPr/>
        </p:nvSpPr>
        <p:spPr bwMode="auto">
          <a:xfrm>
            <a:off x="2905125" y="2920975"/>
            <a:ext cx="4852988" cy="20875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de-DE" sz="2000" dirty="0" err="1">
                <a:latin typeface="+mn-lt"/>
              </a:rPr>
              <a:t>CaMyTs</a:t>
            </a:r>
            <a:endParaRPr lang="de-DE" sz="2000" dirty="0">
              <a:latin typeface="+mn-lt"/>
            </a:endParaRPr>
          </a:p>
        </p:txBody>
      </p:sp>
      <p:sp>
        <p:nvSpPr>
          <p:cNvPr id="22" name="Ellipse 21"/>
          <p:cNvSpPr/>
          <p:nvPr/>
        </p:nvSpPr>
        <p:spPr bwMode="auto">
          <a:xfrm>
            <a:off x="3005138" y="3786163"/>
            <a:ext cx="1355725" cy="71913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INA :=1</a:t>
            </a:r>
            <a:endParaRPr lang="de-DE" sz="2000" dirty="0">
              <a:latin typeface="+mn-lt"/>
            </a:endParaRPr>
          </a:p>
        </p:txBody>
      </p:sp>
      <p:sp>
        <p:nvSpPr>
          <p:cNvPr id="23" name="Rechteck 2"/>
          <p:cNvSpPr>
            <a:spLocks noChangeArrowheads="1"/>
          </p:cNvSpPr>
          <p:nvPr/>
        </p:nvSpPr>
        <p:spPr bwMode="auto">
          <a:xfrm>
            <a:off x="6211888" y="3036863"/>
            <a:ext cx="1441450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 err="1">
                <a:latin typeface="+mn-lt"/>
              </a:rPr>
              <a:t>Cipher</a:t>
            </a:r>
            <a:endParaRPr lang="de-DE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=1</a:t>
            </a:r>
            <a:endParaRPr lang="de-DE" sz="2000" dirty="0">
              <a:latin typeface="+mn-lt"/>
            </a:endParaRPr>
          </a:p>
        </p:txBody>
      </p:sp>
      <p:sp>
        <p:nvSpPr>
          <p:cNvPr id="24" name="Ellipse 23"/>
          <p:cNvSpPr/>
          <p:nvPr/>
        </p:nvSpPr>
        <p:spPr bwMode="auto">
          <a:xfrm>
            <a:off x="6297613" y="4073500"/>
            <a:ext cx="1355725" cy="719138"/>
          </a:xfrm>
          <a:prstGeom prst="ellipse">
            <a:avLst/>
          </a:prstGeom>
          <a:solidFill>
            <a:srgbClr val="FF0000"/>
          </a:solidFill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!</a:t>
            </a:r>
            <a:r>
              <a:rPr lang="en-US" sz="2000" dirty="0">
                <a:latin typeface="+mn-lt"/>
              </a:rPr>
              <a:t>= 0</a:t>
            </a:r>
            <a:endParaRPr lang="de-DE" sz="2000" dirty="0">
              <a:latin typeface="+mn-lt"/>
            </a:endParaRPr>
          </a:p>
        </p:txBody>
      </p:sp>
      <p:sp>
        <p:nvSpPr>
          <p:cNvPr id="25" name="Line 33"/>
          <p:cNvSpPr>
            <a:spLocks noChangeShapeType="1"/>
          </p:cNvSpPr>
          <p:nvPr/>
        </p:nvSpPr>
        <p:spPr bwMode="auto">
          <a:xfrm flipH="1">
            <a:off x="6975475" y="3668688"/>
            <a:ext cx="0" cy="4048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  <p:sp>
        <p:nvSpPr>
          <p:cNvPr id="26" name="Ellipse 25"/>
          <p:cNvSpPr/>
          <p:nvPr/>
        </p:nvSpPr>
        <p:spPr bwMode="auto">
          <a:xfrm>
            <a:off x="4433888" y="4073500"/>
            <a:ext cx="1728787" cy="64611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Sec:=</a:t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ciph.sec</a:t>
            </a:r>
            <a:endParaRPr lang="de-DE" sz="2000" dirty="0">
              <a:latin typeface="+mn-lt"/>
            </a:endParaRPr>
          </a:p>
        </p:txBody>
      </p:sp>
      <p:sp>
        <p:nvSpPr>
          <p:cNvPr id="27" name="Rechteck 2"/>
          <p:cNvSpPr>
            <a:spLocks noChangeArrowheads="1"/>
          </p:cNvSpPr>
          <p:nvPr/>
        </p:nvSpPr>
        <p:spPr bwMode="auto">
          <a:xfrm>
            <a:off x="3137570" y="1480220"/>
            <a:ext cx="5398418" cy="125184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de-DE" sz="2000" dirty="0">
                <a:latin typeface="+mn-lt"/>
              </a:rPr>
              <a:t>AES</a:t>
            </a:r>
          </a:p>
        </p:txBody>
      </p:sp>
      <p:sp>
        <p:nvSpPr>
          <p:cNvPr id="28" name="Ellipse 27"/>
          <p:cNvSpPr/>
          <p:nvPr/>
        </p:nvSpPr>
        <p:spPr bwMode="auto">
          <a:xfrm>
            <a:off x="6102350" y="1601763"/>
            <a:ext cx="1355725" cy="7207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Cipher :=1</a:t>
            </a:r>
            <a:endParaRPr lang="de-DE" sz="2000" dirty="0">
              <a:latin typeface="+mn-lt"/>
            </a:endParaRP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6737350" y="2344713"/>
            <a:ext cx="238125" cy="6921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H="1">
            <a:off x="3136900" y="4504555"/>
            <a:ext cx="432718" cy="65020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>
            <a:off x="5369818" y="4720579"/>
            <a:ext cx="173732" cy="434181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  <p:pic>
        <p:nvPicPr>
          <p:cNvPr id="164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" y="4876948"/>
            <a:ext cx="7524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0" name="Inhaltsplatzhalter 2"/>
          <p:cNvSpPr txBox="1">
            <a:spLocks/>
          </p:cNvSpPr>
          <p:nvPr/>
        </p:nvSpPr>
        <p:spPr bwMode="auto">
          <a:xfrm>
            <a:off x="254000" y="6508898"/>
            <a:ext cx="2376488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defTabSz="1054100">
              <a:spcBef>
                <a:spcPct val="20000"/>
              </a:spcBef>
            </a:pPr>
            <a:r>
              <a:rPr lang="en-US" sz="1800" b="1" dirty="0" smtClean="0">
                <a:latin typeface="Arial" charset="0"/>
              </a:rPr>
              <a:t>Requirements </a:t>
            </a:r>
            <a:endParaRPr lang="en-US" sz="1800" b="1" dirty="0">
              <a:latin typeface="Arial" charset="0"/>
            </a:endParaRPr>
          </a:p>
          <a:p>
            <a:pPr defTabSz="1054100">
              <a:spcBef>
                <a:spcPct val="20000"/>
              </a:spcBef>
            </a:pPr>
            <a:endParaRPr lang="de-DE" sz="1800" b="1" dirty="0">
              <a:latin typeface="Arial" charset="0"/>
            </a:endParaRPr>
          </a:p>
        </p:txBody>
      </p:sp>
      <p:sp>
        <p:nvSpPr>
          <p:cNvPr id="36" name="Flussdiagramm: Magnetplattenspeicher 35"/>
          <p:cNvSpPr/>
          <p:nvPr/>
        </p:nvSpPr>
        <p:spPr bwMode="auto">
          <a:xfrm>
            <a:off x="9545638" y="5334148"/>
            <a:ext cx="1655762" cy="1000125"/>
          </a:xfrm>
          <a:prstGeom prst="flowChartMagneticDisk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16412" name="Inhaltsplatzhalter 2"/>
          <p:cNvSpPr txBox="1">
            <a:spLocks/>
          </p:cNvSpPr>
          <p:nvPr/>
        </p:nvSpPr>
        <p:spPr bwMode="auto">
          <a:xfrm>
            <a:off x="9545638" y="6394598"/>
            <a:ext cx="2376487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defTabSz="1054100">
              <a:spcBef>
                <a:spcPct val="20000"/>
              </a:spcBef>
            </a:pPr>
            <a:r>
              <a:rPr lang="en-US" sz="1800" b="1" dirty="0" smtClean="0">
                <a:latin typeface="Arial" charset="0"/>
              </a:rPr>
              <a:t>Components</a:t>
            </a:r>
            <a:endParaRPr lang="en-US" sz="1800" b="1" dirty="0">
              <a:latin typeface="Arial" charset="0"/>
            </a:endParaRPr>
          </a:p>
          <a:p>
            <a:pPr defTabSz="1054100">
              <a:spcBef>
                <a:spcPct val="20000"/>
              </a:spcBef>
            </a:pPr>
            <a:endParaRPr lang="de-DE" sz="1800" b="1" dirty="0">
              <a:latin typeface="Arial" charset="0"/>
            </a:endParaRPr>
          </a:p>
        </p:txBody>
      </p:sp>
      <p:sp>
        <p:nvSpPr>
          <p:cNvPr id="16413" name="Inhaltsplatzhalter 2"/>
          <p:cNvSpPr txBox="1">
            <a:spLocks/>
          </p:cNvSpPr>
          <p:nvPr/>
        </p:nvSpPr>
        <p:spPr bwMode="auto">
          <a:xfrm>
            <a:off x="7242175" y="6407298"/>
            <a:ext cx="2376488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71" tIns="52686" rIns="105371" bIns="52686"/>
          <a:lstStyle/>
          <a:p>
            <a:pPr defTabSz="1054100">
              <a:spcBef>
                <a:spcPct val="20000"/>
              </a:spcBef>
            </a:pPr>
            <a:r>
              <a:rPr lang="en-US" sz="1800" b="1" dirty="0" smtClean="0">
                <a:latin typeface="Arial" charset="0"/>
              </a:rPr>
              <a:t>Working Model</a:t>
            </a:r>
            <a:endParaRPr lang="en-US" sz="1800" b="1" dirty="0">
              <a:latin typeface="Arial" charset="0"/>
            </a:endParaRPr>
          </a:p>
          <a:p>
            <a:pPr defTabSz="1054100">
              <a:spcBef>
                <a:spcPct val="20000"/>
              </a:spcBef>
            </a:pPr>
            <a:endParaRPr lang="de-DE" sz="1800" b="1" dirty="0">
              <a:latin typeface="Arial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4433888" y="1552550"/>
            <a:ext cx="1355725" cy="7207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Sec</a:t>
            </a:r>
            <a:r>
              <a:rPr lang="en-US" sz="2000" dirty="0" smtClean="0">
                <a:latin typeface="+mn-lt"/>
              </a:rPr>
              <a:t>:=good</a:t>
            </a:r>
            <a:endParaRPr lang="de-DE" sz="2000" dirty="0">
              <a:latin typeface="+mn-lt"/>
            </a:endParaRPr>
          </a:p>
        </p:txBody>
      </p:sp>
      <p:sp>
        <p:nvSpPr>
          <p:cNvPr id="32" name="Line 33"/>
          <p:cNvSpPr>
            <a:spLocks noChangeShapeType="1"/>
          </p:cNvSpPr>
          <p:nvPr/>
        </p:nvSpPr>
        <p:spPr bwMode="auto">
          <a:xfrm flipH="1">
            <a:off x="5153025" y="2273275"/>
            <a:ext cx="0" cy="7905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  <p:sp>
        <p:nvSpPr>
          <p:cNvPr id="37" name="Rechteck 2"/>
          <p:cNvSpPr>
            <a:spLocks noChangeArrowheads="1"/>
          </p:cNvSpPr>
          <p:nvPr/>
        </p:nvSpPr>
        <p:spPr bwMode="auto">
          <a:xfrm>
            <a:off x="4505325" y="3063850"/>
            <a:ext cx="1441450" cy="631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de-DE" sz="2000" dirty="0">
                <a:latin typeface="+mn-lt"/>
              </a:rPr>
              <a:t>Ciph.sec</a:t>
            </a:r>
          </a:p>
          <a:p>
            <a:pPr algn="ctr">
              <a:defRPr/>
            </a:pPr>
            <a:r>
              <a:rPr lang="en-US" sz="2000" dirty="0" smtClean="0">
                <a:latin typeface="+mn-lt"/>
              </a:rPr>
              <a:t>=good</a:t>
            </a:r>
            <a:endParaRPr lang="de-DE" sz="2000" dirty="0">
              <a:latin typeface="+mn-lt"/>
            </a:endParaRPr>
          </a:p>
        </p:txBody>
      </p:sp>
      <p:sp>
        <p:nvSpPr>
          <p:cNvPr id="39" name="Line 33"/>
          <p:cNvSpPr>
            <a:spLocks noChangeShapeType="1"/>
          </p:cNvSpPr>
          <p:nvPr/>
        </p:nvSpPr>
        <p:spPr bwMode="auto">
          <a:xfrm>
            <a:off x="5226050" y="3713138"/>
            <a:ext cx="0" cy="3603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9" grpId="0"/>
      <p:bldP spid="10" grpId="0"/>
      <p:bldP spid="21" grpId="0" animBg="1"/>
      <p:bldP spid="21" grpId="1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7" grpId="1" animBg="1"/>
      <p:bldP spid="28" grpId="0" animBg="1"/>
      <p:bldP spid="33" grpId="0" animBg="1"/>
      <p:bldP spid="34" grpId="0" animBg="1"/>
      <p:bldP spid="35" grpId="0" animBg="1"/>
      <p:bldP spid="30" grpId="0" animBg="1"/>
      <p:bldP spid="32" grpId="0" animBg="1"/>
      <p:bldP spid="37" grpId="0" build="allAtOnce" animBg="1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200" dirty="0" smtClean="0"/>
              <a:t>MODELS</a:t>
            </a:r>
            <a:endParaRPr lang="de-DE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Model Architecture</a:t>
            </a:r>
            <a:endParaRPr lang="de-DE" smtClean="0"/>
          </a:p>
        </p:txBody>
      </p:sp>
      <p:sp>
        <p:nvSpPr>
          <p:cNvPr id="20483" name="Inhaltsplatzhalter 2"/>
          <p:cNvSpPr>
            <a:spLocks noGrp="1"/>
          </p:cNvSpPr>
          <p:nvPr>
            <p:ph idx="1"/>
          </p:nvPr>
        </p:nvSpPr>
        <p:spPr>
          <a:xfrm>
            <a:off x="1940941" y="2061815"/>
            <a:ext cx="8153400" cy="4724400"/>
          </a:xfrm>
        </p:spPr>
        <p:txBody>
          <a:bodyPr/>
          <a:lstStyle/>
          <a:p>
            <a:endParaRPr lang="de-DE" smtClean="0"/>
          </a:p>
        </p:txBody>
      </p:sp>
      <p:pic>
        <p:nvPicPr>
          <p:cNvPr id="20484" name="Picture 2" descr="D:\Clipboard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554" y="1480221"/>
            <a:ext cx="9448800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hteck 5"/>
          <p:cNvSpPr/>
          <p:nvPr/>
        </p:nvSpPr>
        <p:spPr bwMode="auto">
          <a:xfrm>
            <a:off x="4849935" y="3568452"/>
            <a:ext cx="1512888" cy="3238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dirty="0" err="1" smtClean="0">
                <a:latin typeface="+mn-lt"/>
              </a:rPr>
              <a:t>Energy</a:t>
            </a:r>
            <a:endParaRPr lang="en-US" dirty="0">
              <a:latin typeface="+mn-lt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4937050" y="4324722"/>
            <a:ext cx="1512888" cy="3238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dirty="0" smtClean="0">
                <a:latin typeface="+mn-lt"/>
              </a:rPr>
              <a:t>Range</a:t>
            </a:r>
            <a:endParaRPr lang="en-US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4865762" y="5080620"/>
            <a:ext cx="1512888" cy="3238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dirty="0" smtClean="0">
                <a:latin typeface="+mn-lt"/>
              </a:rPr>
              <a:t>Security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Example: Attack Tree Model</a:t>
            </a:r>
            <a:endParaRPr lang="de-DE" dirty="0" smtClean="0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2534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535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2539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540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541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2544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545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2546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2549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550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2551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59" name="Rechteck 58"/>
          <p:cNvSpPr/>
          <p:nvPr/>
        </p:nvSpPr>
        <p:spPr bwMode="auto">
          <a:xfrm>
            <a:off x="6129338" y="35083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Actual Attacks</a:t>
            </a:r>
            <a:endParaRPr lang="de-DE" sz="1200" dirty="0">
              <a:latin typeface="+mn-lt"/>
            </a:endParaRPr>
          </a:p>
        </p:txBody>
      </p:sp>
      <p:sp>
        <p:nvSpPr>
          <p:cNvPr id="60" name="Pfeil nach unten 59"/>
          <p:cNvSpPr>
            <a:spLocks noChangeArrowheads="1"/>
          </p:cNvSpPr>
          <p:nvPr/>
        </p:nvSpPr>
        <p:spPr bwMode="auto">
          <a:xfrm rot="10800000">
            <a:off x="5153025" y="1839913"/>
            <a:ext cx="295275" cy="431800"/>
          </a:xfrm>
          <a:prstGeom prst="downArrow">
            <a:avLst>
              <a:gd name="adj1" fmla="val 50000"/>
              <a:gd name="adj2" fmla="val 49849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1" name="Rechteck 60"/>
          <p:cNvSpPr/>
          <p:nvPr/>
        </p:nvSpPr>
        <p:spPr bwMode="auto">
          <a:xfrm>
            <a:off x="5154613" y="1835150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Yes/Not</a:t>
            </a:r>
            <a:endParaRPr lang="de-DE" sz="1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Attack Tree Model</a:t>
            </a:r>
            <a:endParaRPr lang="de-DE" smtClean="0"/>
          </a:p>
        </p:txBody>
      </p:sp>
      <p:sp>
        <p:nvSpPr>
          <p:cNvPr id="23555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3556" name="Rechteck 4"/>
          <p:cNvSpPr>
            <a:spLocks noChangeArrowheads="1"/>
          </p:cNvSpPr>
          <p:nvPr/>
        </p:nvSpPr>
        <p:spPr bwMode="auto">
          <a:xfrm>
            <a:off x="8250238" y="2055813"/>
            <a:ext cx="1871662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3557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3561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562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3566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567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568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3571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572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3573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3576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577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3578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6" name="Freihandform 65"/>
          <p:cNvSpPr>
            <a:spLocks/>
          </p:cNvSpPr>
          <p:nvPr/>
        </p:nvSpPr>
        <p:spPr bwMode="auto">
          <a:xfrm>
            <a:off x="1917700" y="5476875"/>
            <a:ext cx="1506538" cy="219075"/>
          </a:xfrm>
          <a:custGeom>
            <a:avLst/>
            <a:gdLst>
              <a:gd name="T0" fmla="*/ 0 w 1506071"/>
              <a:gd name="T1" fmla="*/ 0 h 217921"/>
              <a:gd name="T2" fmla="*/ 35870 w 1506071"/>
              <a:gd name="T3" fmla="*/ 45061 h 217921"/>
              <a:gd name="T4" fmla="*/ 71740 w 1506071"/>
              <a:gd name="T5" fmla="*/ 63085 h 217921"/>
              <a:gd name="T6" fmla="*/ 134513 w 1506071"/>
              <a:gd name="T7" fmla="*/ 99134 h 217921"/>
              <a:gd name="T8" fmla="*/ 161415 w 1506071"/>
              <a:gd name="T9" fmla="*/ 108147 h 217921"/>
              <a:gd name="T10" fmla="*/ 188317 w 1506071"/>
              <a:gd name="T11" fmla="*/ 126171 h 217921"/>
              <a:gd name="T12" fmla="*/ 242122 w 1506071"/>
              <a:gd name="T13" fmla="*/ 144196 h 217921"/>
              <a:gd name="T14" fmla="*/ 304895 w 1506071"/>
              <a:gd name="T15" fmla="*/ 180243 h 217921"/>
              <a:gd name="T16" fmla="*/ 331797 w 1506071"/>
              <a:gd name="T17" fmla="*/ 198268 h 217921"/>
              <a:gd name="T18" fmla="*/ 394569 w 1506071"/>
              <a:gd name="T19" fmla="*/ 207281 h 217921"/>
              <a:gd name="T20" fmla="*/ 430439 w 1506071"/>
              <a:gd name="T21" fmla="*/ 216292 h 217921"/>
              <a:gd name="T22" fmla="*/ 780171 w 1506071"/>
              <a:gd name="T23" fmla="*/ 198268 h 217921"/>
              <a:gd name="T24" fmla="*/ 869847 w 1506071"/>
              <a:gd name="T25" fmla="*/ 171232 h 217921"/>
              <a:gd name="T26" fmla="*/ 986424 w 1506071"/>
              <a:gd name="T27" fmla="*/ 153207 h 217921"/>
              <a:gd name="T28" fmla="*/ 1013326 w 1506071"/>
              <a:gd name="T29" fmla="*/ 144196 h 217921"/>
              <a:gd name="T30" fmla="*/ 1210610 w 1506071"/>
              <a:gd name="T31" fmla="*/ 126171 h 217921"/>
              <a:gd name="T32" fmla="*/ 1246480 w 1506071"/>
              <a:gd name="T33" fmla="*/ 117158 h 217921"/>
              <a:gd name="T34" fmla="*/ 1506538 w 1506071"/>
              <a:gd name="T35" fmla="*/ 108147 h 21792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06071" h="217921">
                <a:moveTo>
                  <a:pt x="0" y="0"/>
                </a:moveTo>
                <a:cubicBezTo>
                  <a:pt x="11953" y="14941"/>
                  <a:pt x="21459" y="32224"/>
                  <a:pt x="35859" y="44824"/>
                </a:cubicBezTo>
                <a:cubicBezTo>
                  <a:pt x="45916" y="53624"/>
                  <a:pt x="60115" y="56123"/>
                  <a:pt x="71718" y="62753"/>
                </a:cubicBezTo>
                <a:cubicBezTo>
                  <a:pt x="116742" y="88481"/>
                  <a:pt x="80279" y="75387"/>
                  <a:pt x="134471" y="98612"/>
                </a:cubicBezTo>
                <a:cubicBezTo>
                  <a:pt x="143157" y="102334"/>
                  <a:pt x="152913" y="103351"/>
                  <a:pt x="161365" y="107577"/>
                </a:cubicBezTo>
                <a:cubicBezTo>
                  <a:pt x="171002" y="112395"/>
                  <a:pt x="178413" y="121130"/>
                  <a:pt x="188259" y="125506"/>
                </a:cubicBezTo>
                <a:cubicBezTo>
                  <a:pt x="205529" y="133182"/>
                  <a:pt x="242047" y="143436"/>
                  <a:pt x="242047" y="143436"/>
                </a:cubicBezTo>
                <a:cubicBezTo>
                  <a:pt x="276890" y="178277"/>
                  <a:pt x="241593" y="147690"/>
                  <a:pt x="304800" y="179294"/>
                </a:cubicBezTo>
                <a:cubicBezTo>
                  <a:pt x="314437" y="184112"/>
                  <a:pt x="321374" y="194128"/>
                  <a:pt x="331694" y="197224"/>
                </a:cubicBezTo>
                <a:cubicBezTo>
                  <a:pt x="351933" y="203296"/>
                  <a:pt x="373658" y="202409"/>
                  <a:pt x="394447" y="206189"/>
                </a:cubicBezTo>
                <a:cubicBezTo>
                  <a:pt x="406569" y="208393"/>
                  <a:pt x="418353" y="212165"/>
                  <a:pt x="430306" y="215153"/>
                </a:cubicBezTo>
                <a:cubicBezTo>
                  <a:pt x="546847" y="209177"/>
                  <a:pt x="669223" y="234127"/>
                  <a:pt x="779929" y="197224"/>
                </a:cubicBezTo>
                <a:cubicBezTo>
                  <a:pt x="814245" y="185785"/>
                  <a:pt x="835697" y="177106"/>
                  <a:pt x="869577" y="170330"/>
                </a:cubicBezTo>
                <a:cubicBezTo>
                  <a:pt x="900680" y="164110"/>
                  <a:pt x="955971" y="156707"/>
                  <a:pt x="986118" y="152400"/>
                </a:cubicBezTo>
                <a:cubicBezTo>
                  <a:pt x="995083" y="149412"/>
                  <a:pt x="1003787" y="145486"/>
                  <a:pt x="1013012" y="143436"/>
                </a:cubicBezTo>
                <a:cubicBezTo>
                  <a:pt x="1078914" y="128791"/>
                  <a:pt x="1141270" y="129816"/>
                  <a:pt x="1210235" y="125506"/>
                </a:cubicBezTo>
                <a:cubicBezTo>
                  <a:pt x="1222188" y="122518"/>
                  <a:pt x="1233824" y="117656"/>
                  <a:pt x="1246094" y="116541"/>
                </a:cubicBezTo>
                <a:cubicBezTo>
                  <a:pt x="1364756" y="105754"/>
                  <a:pt x="1399670" y="107577"/>
                  <a:pt x="1506071" y="10757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7" name="Freihandform 66"/>
          <p:cNvSpPr>
            <a:spLocks/>
          </p:cNvSpPr>
          <p:nvPr/>
        </p:nvSpPr>
        <p:spPr bwMode="auto">
          <a:xfrm>
            <a:off x="1925638" y="5481638"/>
            <a:ext cx="3906837" cy="873125"/>
          </a:xfrm>
          <a:custGeom>
            <a:avLst/>
            <a:gdLst/>
            <a:ahLst/>
            <a:cxnLst>
              <a:cxn ang="0">
                <a:pos x="5080" y="40640"/>
              </a:cxn>
              <a:cxn ang="0">
                <a:pos x="55880" y="147320"/>
              </a:cxn>
              <a:cxn ang="0">
                <a:pos x="91440" y="203200"/>
              </a:cxn>
              <a:cxn ang="0">
                <a:pos x="127000" y="254000"/>
              </a:cxn>
              <a:cxn ang="0">
                <a:pos x="157480" y="289560"/>
              </a:cxn>
              <a:cxn ang="0">
                <a:pos x="187960" y="325120"/>
              </a:cxn>
              <a:cxn ang="0">
                <a:pos x="238760" y="375920"/>
              </a:cxn>
              <a:cxn ang="0">
                <a:pos x="274320" y="416560"/>
              </a:cxn>
              <a:cxn ang="0">
                <a:pos x="330200" y="467360"/>
              </a:cxn>
              <a:cxn ang="0">
                <a:pos x="416560" y="533400"/>
              </a:cxn>
              <a:cxn ang="0">
                <a:pos x="497840" y="579120"/>
              </a:cxn>
              <a:cxn ang="0">
                <a:pos x="533400" y="594360"/>
              </a:cxn>
              <a:cxn ang="0">
                <a:pos x="609600" y="624840"/>
              </a:cxn>
              <a:cxn ang="0">
                <a:pos x="650240" y="640080"/>
              </a:cxn>
              <a:cxn ang="0">
                <a:pos x="767080" y="665480"/>
              </a:cxn>
              <a:cxn ang="0">
                <a:pos x="838200" y="685800"/>
              </a:cxn>
              <a:cxn ang="0">
                <a:pos x="894080" y="706120"/>
              </a:cxn>
              <a:cxn ang="0">
                <a:pos x="960120" y="726440"/>
              </a:cxn>
              <a:cxn ang="0">
                <a:pos x="1026160" y="741680"/>
              </a:cxn>
              <a:cxn ang="0">
                <a:pos x="1102360" y="762000"/>
              </a:cxn>
              <a:cxn ang="0">
                <a:pos x="1148080" y="772160"/>
              </a:cxn>
              <a:cxn ang="0">
                <a:pos x="1203960" y="782320"/>
              </a:cxn>
              <a:cxn ang="0">
                <a:pos x="1346200" y="817880"/>
              </a:cxn>
              <a:cxn ang="0">
                <a:pos x="1468120" y="838200"/>
              </a:cxn>
              <a:cxn ang="0">
                <a:pos x="1574800" y="848360"/>
              </a:cxn>
              <a:cxn ang="0">
                <a:pos x="1645920" y="858520"/>
              </a:cxn>
              <a:cxn ang="0">
                <a:pos x="1798320" y="873760"/>
              </a:cxn>
              <a:cxn ang="0">
                <a:pos x="2682240" y="858520"/>
              </a:cxn>
              <a:cxn ang="0">
                <a:pos x="3230880" y="843280"/>
              </a:cxn>
              <a:cxn ang="0">
                <a:pos x="3332480" y="833120"/>
              </a:cxn>
              <a:cxn ang="0">
                <a:pos x="3545840" y="822960"/>
              </a:cxn>
              <a:cxn ang="0">
                <a:pos x="3596640" y="812800"/>
              </a:cxn>
              <a:cxn ang="0">
                <a:pos x="3683000" y="756920"/>
              </a:cxn>
              <a:cxn ang="0">
                <a:pos x="3713480" y="721360"/>
              </a:cxn>
              <a:cxn ang="0">
                <a:pos x="3784600" y="619760"/>
              </a:cxn>
              <a:cxn ang="0">
                <a:pos x="3815080" y="553720"/>
              </a:cxn>
              <a:cxn ang="0">
                <a:pos x="3845560" y="492760"/>
              </a:cxn>
              <a:cxn ang="0">
                <a:pos x="3865880" y="436880"/>
              </a:cxn>
              <a:cxn ang="0">
                <a:pos x="3881120" y="386080"/>
              </a:cxn>
              <a:cxn ang="0">
                <a:pos x="3896360" y="350520"/>
              </a:cxn>
              <a:cxn ang="0">
                <a:pos x="3906520" y="299720"/>
              </a:cxn>
            </a:cxnLst>
            <a:rect l="0" t="0" r="r" b="b"/>
            <a:pathLst>
              <a:path w="3906522" h="873760">
                <a:moveTo>
                  <a:pt x="0" y="0"/>
                </a:moveTo>
                <a:cubicBezTo>
                  <a:pt x="1693" y="13547"/>
                  <a:pt x="2638" y="27208"/>
                  <a:pt x="5080" y="40640"/>
                </a:cubicBezTo>
                <a:cubicBezTo>
                  <a:pt x="8598" y="59989"/>
                  <a:pt x="30594" y="91668"/>
                  <a:pt x="35560" y="101600"/>
                </a:cubicBezTo>
                <a:cubicBezTo>
                  <a:pt x="43018" y="116517"/>
                  <a:pt x="49466" y="131925"/>
                  <a:pt x="55880" y="147320"/>
                </a:cubicBezTo>
                <a:cubicBezTo>
                  <a:pt x="57940" y="152263"/>
                  <a:pt x="58085" y="158042"/>
                  <a:pt x="60960" y="162560"/>
                </a:cubicBezTo>
                <a:cubicBezTo>
                  <a:pt x="70051" y="176846"/>
                  <a:pt x="81280" y="189653"/>
                  <a:pt x="91440" y="203200"/>
                </a:cubicBezTo>
                <a:cubicBezTo>
                  <a:pt x="93133" y="208280"/>
                  <a:pt x="93863" y="213791"/>
                  <a:pt x="96520" y="218440"/>
                </a:cubicBezTo>
                <a:cubicBezTo>
                  <a:pt x="110356" y="242653"/>
                  <a:pt x="110622" y="234346"/>
                  <a:pt x="127000" y="254000"/>
                </a:cubicBezTo>
                <a:cubicBezTo>
                  <a:pt x="130909" y="258690"/>
                  <a:pt x="133187" y="264604"/>
                  <a:pt x="137160" y="269240"/>
                </a:cubicBezTo>
                <a:cubicBezTo>
                  <a:pt x="143394" y="276513"/>
                  <a:pt x="151599" y="281999"/>
                  <a:pt x="157480" y="289560"/>
                </a:cubicBezTo>
                <a:cubicBezTo>
                  <a:pt x="163542" y="297354"/>
                  <a:pt x="166294" y="307463"/>
                  <a:pt x="172720" y="314960"/>
                </a:cubicBezTo>
                <a:cubicBezTo>
                  <a:pt x="176693" y="319596"/>
                  <a:pt x="183397" y="321064"/>
                  <a:pt x="187960" y="325120"/>
                </a:cubicBezTo>
                <a:cubicBezTo>
                  <a:pt x="198699" y="334666"/>
                  <a:pt x="208280" y="345440"/>
                  <a:pt x="218440" y="355600"/>
                </a:cubicBezTo>
                <a:cubicBezTo>
                  <a:pt x="225213" y="362373"/>
                  <a:pt x="231097" y="370173"/>
                  <a:pt x="238760" y="375920"/>
                </a:cubicBezTo>
                <a:lnTo>
                  <a:pt x="259080" y="391160"/>
                </a:lnTo>
                <a:cubicBezTo>
                  <a:pt x="264160" y="399627"/>
                  <a:pt x="267818" y="409129"/>
                  <a:pt x="274320" y="416560"/>
                </a:cubicBezTo>
                <a:cubicBezTo>
                  <a:pt x="279895" y="422932"/>
                  <a:pt x="288375" y="426105"/>
                  <a:pt x="294640" y="431800"/>
                </a:cubicBezTo>
                <a:cubicBezTo>
                  <a:pt x="307044" y="443076"/>
                  <a:pt x="318347" y="455507"/>
                  <a:pt x="330200" y="467360"/>
                </a:cubicBezTo>
                <a:cubicBezTo>
                  <a:pt x="338667" y="475827"/>
                  <a:pt x="345333" y="486600"/>
                  <a:pt x="355600" y="492760"/>
                </a:cubicBezTo>
                <a:cubicBezTo>
                  <a:pt x="414598" y="528159"/>
                  <a:pt x="341826" y="483578"/>
                  <a:pt x="416560" y="533400"/>
                </a:cubicBezTo>
                <a:cubicBezTo>
                  <a:pt x="445165" y="552470"/>
                  <a:pt x="435651" y="544275"/>
                  <a:pt x="462280" y="558800"/>
                </a:cubicBezTo>
                <a:cubicBezTo>
                  <a:pt x="474265" y="565337"/>
                  <a:pt x="485629" y="573015"/>
                  <a:pt x="497840" y="579120"/>
                </a:cubicBezTo>
                <a:cubicBezTo>
                  <a:pt x="502629" y="581515"/>
                  <a:pt x="508158" y="582091"/>
                  <a:pt x="513080" y="584200"/>
                </a:cubicBezTo>
                <a:cubicBezTo>
                  <a:pt x="520041" y="587183"/>
                  <a:pt x="526216" y="591965"/>
                  <a:pt x="533400" y="594360"/>
                </a:cubicBezTo>
                <a:cubicBezTo>
                  <a:pt x="546647" y="598776"/>
                  <a:pt x="560493" y="601133"/>
                  <a:pt x="574040" y="604520"/>
                </a:cubicBezTo>
                <a:cubicBezTo>
                  <a:pt x="585893" y="611293"/>
                  <a:pt x="597172" y="619191"/>
                  <a:pt x="609600" y="624840"/>
                </a:cubicBezTo>
                <a:cubicBezTo>
                  <a:pt x="615956" y="627729"/>
                  <a:pt x="623383" y="627469"/>
                  <a:pt x="629920" y="629920"/>
                </a:cubicBezTo>
                <a:cubicBezTo>
                  <a:pt x="637011" y="632579"/>
                  <a:pt x="643123" y="637492"/>
                  <a:pt x="650240" y="640080"/>
                </a:cubicBezTo>
                <a:cubicBezTo>
                  <a:pt x="669448" y="647065"/>
                  <a:pt x="713484" y="657018"/>
                  <a:pt x="731520" y="660400"/>
                </a:cubicBezTo>
                <a:cubicBezTo>
                  <a:pt x="743289" y="662607"/>
                  <a:pt x="755299" y="663338"/>
                  <a:pt x="767080" y="665480"/>
                </a:cubicBezTo>
                <a:cubicBezTo>
                  <a:pt x="820232" y="675144"/>
                  <a:pt x="753512" y="664458"/>
                  <a:pt x="807720" y="680720"/>
                </a:cubicBezTo>
                <a:cubicBezTo>
                  <a:pt x="817586" y="683680"/>
                  <a:pt x="828040" y="684107"/>
                  <a:pt x="838200" y="685800"/>
                </a:cubicBezTo>
                <a:cubicBezTo>
                  <a:pt x="846667" y="689187"/>
                  <a:pt x="855030" y="692844"/>
                  <a:pt x="863600" y="695960"/>
                </a:cubicBezTo>
                <a:cubicBezTo>
                  <a:pt x="873665" y="699620"/>
                  <a:pt x="884084" y="702275"/>
                  <a:pt x="894080" y="706120"/>
                </a:cubicBezTo>
                <a:cubicBezTo>
                  <a:pt x="906116" y="710749"/>
                  <a:pt x="917314" y="717567"/>
                  <a:pt x="929640" y="721360"/>
                </a:cubicBezTo>
                <a:cubicBezTo>
                  <a:pt x="939485" y="724389"/>
                  <a:pt x="950084" y="724124"/>
                  <a:pt x="960120" y="726440"/>
                </a:cubicBezTo>
                <a:cubicBezTo>
                  <a:pt x="972132" y="729212"/>
                  <a:pt x="983668" y="733828"/>
                  <a:pt x="995680" y="736600"/>
                </a:cubicBezTo>
                <a:cubicBezTo>
                  <a:pt x="1005716" y="738916"/>
                  <a:pt x="1016105" y="739446"/>
                  <a:pt x="1026160" y="741680"/>
                </a:cubicBezTo>
                <a:cubicBezTo>
                  <a:pt x="1046607" y="746224"/>
                  <a:pt x="1067249" y="750296"/>
                  <a:pt x="1087120" y="756920"/>
                </a:cubicBezTo>
                <a:cubicBezTo>
                  <a:pt x="1092200" y="758613"/>
                  <a:pt x="1097165" y="760701"/>
                  <a:pt x="1102360" y="762000"/>
                </a:cubicBezTo>
                <a:cubicBezTo>
                  <a:pt x="1110737" y="764094"/>
                  <a:pt x="1119331" y="765207"/>
                  <a:pt x="1127760" y="767080"/>
                </a:cubicBezTo>
                <a:cubicBezTo>
                  <a:pt x="1134576" y="768595"/>
                  <a:pt x="1141367" y="770242"/>
                  <a:pt x="1148080" y="772160"/>
                </a:cubicBezTo>
                <a:cubicBezTo>
                  <a:pt x="1153229" y="773631"/>
                  <a:pt x="1158052" y="776282"/>
                  <a:pt x="1163320" y="777240"/>
                </a:cubicBezTo>
                <a:cubicBezTo>
                  <a:pt x="1176752" y="779682"/>
                  <a:pt x="1190413" y="780627"/>
                  <a:pt x="1203960" y="782320"/>
                </a:cubicBezTo>
                <a:cubicBezTo>
                  <a:pt x="1341189" y="821528"/>
                  <a:pt x="1139749" y="765717"/>
                  <a:pt x="1275080" y="797560"/>
                </a:cubicBezTo>
                <a:cubicBezTo>
                  <a:pt x="1281152" y="798989"/>
                  <a:pt x="1329034" y="814759"/>
                  <a:pt x="1346200" y="817880"/>
                </a:cubicBezTo>
                <a:cubicBezTo>
                  <a:pt x="1376602" y="823408"/>
                  <a:pt x="1407160" y="828040"/>
                  <a:pt x="1437640" y="833120"/>
                </a:cubicBezTo>
                <a:cubicBezTo>
                  <a:pt x="1447800" y="834813"/>
                  <a:pt x="1457883" y="837063"/>
                  <a:pt x="1468120" y="838200"/>
                </a:cubicBezTo>
                <a:lnTo>
                  <a:pt x="1513840" y="843280"/>
                </a:lnTo>
                <a:cubicBezTo>
                  <a:pt x="1534139" y="845213"/>
                  <a:pt x="1554511" y="846331"/>
                  <a:pt x="1574800" y="848360"/>
                </a:cubicBezTo>
                <a:cubicBezTo>
                  <a:pt x="1588384" y="849718"/>
                  <a:pt x="1601925" y="851509"/>
                  <a:pt x="1615440" y="853440"/>
                </a:cubicBezTo>
                <a:cubicBezTo>
                  <a:pt x="1625637" y="854897"/>
                  <a:pt x="1635666" y="857543"/>
                  <a:pt x="1645920" y="858520"/>
                </a:cubicBezTo>
                <a:cubicBezTo>
                  <a:pt x="1671262" y="860933"/>
                  <a:pt x="1696720" y="861907"/>
                  <a:pt x="1722120" y="863600"/>
                </a:cubicBezTo>
                <a:cubicBezTo>
                  <a:pt x="1730889" y="864853"/>
                  <a:pt x="1791755" y="873760"/>
                  <a:pt x="1798320" y="873760"/>
                </a:cubicBezTo>
                <a:lnTo>
                  <a:pt x="2600960" y="868680"/>
                </a:lnTo>
                <a:cubicBezTo>
                  <a:pt x="2618295" y="866204"/>
                  <a:pt x="2667398" y="858811"/>
                  <a:pt x="2682240" y="858520"/>
                </a:cubicBezTo>
                <a:lnTo>
                  <a:pt x="3154680" y="853440"/>
                </a:lnTo>
                <a:cubicBezTo>
                  <a:pt x="3176884" y="850268"/>
                  <a:pt x="3208996" y="845468"/>
                  <a:pt x="3230880" y="843280"/>
                </a:cubicBezTo>
                <a:cubicBezTo>
                  <a:pt x="3251169" y="841251"/>
                  <a:pt x="3271551" y="840229"/>
                  <a:pt x="3291840" y="838200"/>
                </a:cubicBezTo>
                <a:cubicBezTo>
                  <a:pt x="3305424" y="836842"/>
                  <a:pt x="3318843" y="833769"/>
                  <a:pt x="3332480" y="833120"/>
                </a:cubicBezTo>
                <a:cubicBezTo>
                  <a:pt x="3390013" y="830380"/>
                  <a:pt x="3447627" y="829733"/>
                  <a:pt x="3505200" y="828040"/>
                </a:cubicBezTo>
                <a:cubicBezTo>
                  <a:pt x="3518747" y="826347"/>
                  <a:pt x="3532408" y="825402"/>
                  <a:pt x="3545840" y="822960"/>
                </a:cubicBezTo>
                <a:cubicBezTo>
                  <a:pt x="3551108" y="822002"/>
                  <a:pt x="3555829" y="818930"/>
                  <a:pt x="3561080" y="817880"/>
                </a:cubicBezTo>
                <a:cubicBezTo>
                  <a:pt x="3572821" y="815532"/>
                  <a:pt x="3584787" y="814493"/>
                  <a:pt x="3596640" y="812800"/>
                </a:cubicBezTo>
                <a:cubicBezTo>
                  <a:pt x="3627882" y="797179"/>
                  <a:pt x="3610659" y="806841"/>
                  <a:pt x="3647440" y="782320"/>
                </a:cubicBezTo>
                <a:cubicBezTo>
                  <a:pt x="3658820" y="774734"/>
                  <a:pt x="3672918" y="765742"/>
                  <a:pt x="3683000" y="756920"/>
                </a:cubicBezTo>
                <a:cubicBezTo>
                  <a:pt x="3690209" y="750612"/>
                  <a:pt x="3697086" y="743873"/>
                  <a:pt x="3703320" y="736600"/>
                </a:cubicBezTo>
                <a:cubicBezTo>
                  <a:pt x="3707293" y="731964"/>
                  <a:pt x="3709889" y="726298"/>
                  <a:pt x="3713480" y="721360"/>
                </a:cubicBezTo>
                <a:cubicBezTo>
                  <a:pt x="3763889" y="652048"/>
                  <a:pt x="3725480" y="708441"/>
                  <a:pt x="3764280" y="650240"/>
                </a:cubicBezTo>
                <a:lnTo>
                  <a:pt x="3784600" y="619760"/>
                </a:lnTo>
                <a:cubicBezTo>
                  <a:pt x="3793764" y="606013"/>
                  <a:pt x="3798475" y="600313"/>
                  <a:pt x="3804920" y="584200"/>
                </a:cubicBezTo>
                <a:cubicBezTo>
                  <a:pt x="3808897" y="574256"/>
                  <a:pt x="3809570" y="562903"/>
                  <a:pt x="3815080" y="553720"/>
                </a:cubicBezTo>
                <a:cubicBezTo>
                  <a:pt x="3848199" y="498521"/>
                  <a:pt x="3818995" y="551358"/>
                  <a:pt x="3835400" y="513080"/>
                </a:cubicBezTo>
                <a:cubicBezTo>
                  <a:pt x="3838383" y="506119"/>
                  <a:pt x="3842901" y="499851"/>
                  <a:pt x="3845560" y="492760"/>
                </a:cubicBezTo>
                <a:cubicBezTo>
                  <a:pt x="3858449" y="458389"/>
                  <a:pt x="3843439" y="485856"/>
                  <a:pt x="3855720" y="457200"/>
                </a:cubicBezTo>
                <a:cubicBezTo>
                  <a:pt x="3858703" y="450239"/>
                  <a:pt x="3863221" y="443971"/>
                  <a:pt x="3865880" y="436880"/>
                </a:cubicBezTo>
                <a:cubicBezTo>
                  <a:pt x="3868331" y="430343"/>
                  <a:pt x="3868954" y="423247"/>
                  <a:pt x="3870960" y="416560"/>
                </a:cubicBezTo>
                <a:cubicBezTo>
                  <a:pt x="3874037" y="406302"/>
                  <a:pt x="3877733" y="396240"/>
                  <a:pt x="3881120" y="386080"/>
                </a:cubicBezTo>
                <a:cubicBezTo>
                  <a:pt x="3882813" y="381000"/>
                  <a:pt x="3883805" y="375629"/>
                  <a:pt x="3886200" y="370840"/>
                </a:cubicBezTo>
                <a:cubicBezTo>
                  <a:pt x="3889587" y="364067"/>
                  <a:pt x="3893377" y="357481"/>
                  <a:pt x="3896360" y="350520"/>
                </a:cubicBezTo>
                <a:cubicBezTo>
                  <a:pt x="3898469" y="345598"/>
                  <a:pt x="3900278" y="340507"/>
                  <a:pt x="3901440" y="335280"/>
                </a:cubicBezTo>
                <a:cubicBezTo>
                  <a:pt x="3906798" y="311167"/>
                  <a:pt x="3906520" y="313779"/>
                  <a:pt x="3906520" y="29972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8" name="Freihandform 67"/>
          <p:cNvSpPr>
            <a:spLocks/>
          </p:cNvSpPr>
          <p:nvPr/>
        </p:nvSpPr>
        <p:spPr bwMode="auto">
          <a:xfrm>
            <a:off x="4918075" y="6175375"/>
            <a:ext cx="3944938" cy="633413"/>
          </a:xfrm>
          <a:custGeom>
            <a:avLst/>
            <a:gdLst>
              <a:gd name="T0" fmla="*/ 3944938 w 3944787"/>
              <a:gd name="T1" fmla="*/ 0 h 633984"/>
              <a:gd name="T2" fmla="*/ 3926649 w 3944787"/>
              <a:gd name="T3" fmla="*/ 36543 h 633984"/>
              <a:gd name="T4" fmla="*/ 3847398 w 3944787"/>
              <a:gd name="T5" fmla="*/ 133991 h 633984"/>
              <a:gd name="T6" fmla="*/ 3816917 w 3944787"/>
              <a:gd name="T7" fmla="*/ 188806 h 633984"/>
              <a:gd name="T8" fmla="*/ 3743762 w 3944787"/>
              <a:gd name="T9" fmla="*/ 274073 h 633984"/>
              <a:gd name="T10" fmla="*/ 3707185 w 3944787"/>
              <a:gd name="T11" fmla="*/ 328888 h 633984"/>
              <a:gd name="T12" fmla="*/ 3621838 w 3944787"/>
              <a:gd name="T13" fmla="*/ 414155 h 633984"/>
              <a:gd name="T14" fmla="*/ 3548683 w 3944787"/>
              <a:gd name="T15" fmla="*/ 481150 h 633984"/>
              <a:gd name="T16" fmla="*/ 3530394 w 3944787"/>
              <a:gd name="T17" fmla="*/ 499422 h 633984"/>
              <a:gd name="T18" fmla="*/ 3506009 w 3944787"/>
              <a:gd name="T19" fmla="*/ 511603 h 633984"/>
              <a:gd name="T20" fmla="*/ 3469432 w 3944787"/>
              <a:gd name="T21" fmla="*/ 535965 h 633984"/>
              <a:gd name="T22" fmla="*/ 3445047 w 3944787"/>
              <a:gd name="T23" fmla="*/ 548146 h 633984"/>
              <a:gd name="T24" fmla="*/ 3402373 w 3944787"/>
              <a:gd name="T25" fmla="*/ 572508 h 633984"/>
              <a:gd name="T26" fmla="*/ 3384085 w 3944787"/>
              <a:gd name="T27" fmla="*/ 578598 h 633984"/>
              <a:gd name="T28" fmla="*/ 3341411 w 3944787"/>
              <a:gd name="T29" fmla="*/ 596870 h 633984"/>
              <a:gd name="T30" fmla="*/ 3298737 w 3944787"/>
              <a:gd name="T31" fmla="*/ 615141 h 633984"/>
              <a:gd name="T32" fmla="*/ 3225582 w 3944787"/>
              <a:gd name="T33" fmla="*/ 633413 h 633984"/>
              <a:gd name="T34" fmla="*/ 2603767 w 3944787"/>
              <a:gd name="T35" fmla="*/ 627322 h 633984"/>
              <a:gd name="T36" fmla="*/ 2512323 w 3944787"/>
              <a:gd name="T37" fmla="*/ 621232 h 633984"/>
              <a:gd name="T38" fmla="*/ 2451361 w 3944787"/>
              <a:gd name="T39" fmla="*/ 609051 h 633984"/>
              <a:gd name="T40" fmla="*/ 1786871 w 3944787"/>
              <a:gd name="T41" fmla="*/ 596870 h 633984"/>
              <a:gd name="T42" fmla="*/ 1725909 w 3944787"/>
              <a:gd name="T43" fmla="*/ 590779 h 633984"/>
              <a:gd name="T44" fmla="*/ 1677139 w 3944787"/>
              <a:gd name="T45" fmla="*/ 584689 h 633984"/>
              <a:gd name="T46" fmla="*/ 1122382 w 3944787"/>
              <a:gd name="T47" fmla="*/ 578598 h 633984"/>
              <a:gd name="T48" fmla="*/ 1104093 w 3944787"/>
              <a:gd name="T49" fmla="*/ 572508 h 633984"/>
              <a:gd name="T50" fmla="*/ 1043131 w 3944787"/>
              <a:gd name="T51" fmla="*/ 560327 h 633984"/>
              <a:gd name="T52" fmla="*/ 1024842 w 3944787"/>
              <a:gd name="T53" fmla="*/ 554236 h 633984"/>
              <a:gd name="T54" fmla="*/ 933399 w 3944787"/>
              <a:gd name="T55" fmla="*/ 542055 h 633984"/>
              <a:gd name="T56" fmla="*/ 866340 w 3944787"/>
              <a:gd name="T57" fmla="*/ 529874 h 633984"/>
              <a:gd name="T58" fmla="*/ 848051 w 3944787"/>
              <a:gd name="T59" fmla="*/ 523784 h 633984"/>
              <a:gd name="T60" fmla="*/ 799282 w 3944787"/>
              <a:gd name="T61" fmla="*/ 517693 h 633984"/>
              <a:gd name="T62" fmla="*/ 774897 w 3944787"/>
              <a:gd name="T63" fmla="*/ 511603 h 633984"/>
              <a:gd name="T64" fmla="*/ 707838 w 3944787"/>
              <a:gd name="T65" fmla="*/ 499422 h 633984"/>
              <a:gd name="T66" fmla="*/ 671261 w 3944787"/>
              <a:gd name="T67" fmla="*/ 481150 h 633984"/>
              <a:gd name="T68" fmla="*/ 604202 w 3944787"/>
              <a:gd name="T69" fmla="*/ 468969 h 633984"/>
              <a:gd name="T70" fmla="*/ 573721 w 3944787"/>
              <a:gd name="T71" fmla="*/ 456788 h 633984"/>
              <a:gd name="T72" fmla="*/ 549336 w 3944787"/>
              <a:gd name="T73" fmla="*/ 450698 h 633984"/>
              <a:gd name="T74" fmla="*/ 488374 w 3944787"/>
              <a:gd name="T75" fmla="*/ 426336 h 633984"/>
              <a:gd name="T76" fmla="*/ 421315 w 3944787"/>
              <a:gd name="T77" fmla="*/ 408064 h 633984"/>
              <a:gd name="T78" fmla="*/ 360353 w 3944787"/>
              <a:gd name="T79" fmla="*/ 377612 h 633984"/>
              <a:gd name="T80" fmla="*/ 335968 w 3944787"/>
              <a:gd name="T81" fmla="*/ 365431 h 633984"/>
              <a:gd name="T82" fmla="*/ 317679 w 3944787"/>
              <a:gd name="T83" fmla="*/ 353250 h 633984"/>
              <a:gd name="T84" fmla="*/ 293294 w 3944787"/>
              <a:gd name="T85" fmla="*/ 347159 h 633984"/>
              <a:gd name="T86" fmla="*/ 250621 w 3944787"/>
              <a:gd name="T87" fmla="*/ 328888 h 633984"/>
              <a:gd name="T88" fmla="*/ 207947 w 3944787"/>
              <a:gd name="T89" fmla="*/ 292344 h 633984"/>
              <a:gd name="T90" fmla="*/ 165273 w 3944787"/>
              <a:gd name="T91" fmla="*/ 267982 h 633984"/>
              <a:gd name="T92" fmla="*/ 146985 w 3944787"/>
              <a:gd name="T93" fmla="*/ 249711 h 633984"/>
              <a:gd name="T94" fmla="*/ 122600 w 3944787"/>
              <a:gd name="T95" fmla="*/ 237530 h 633984"/>
              <a:gd name="T96" fmla="*/ 18964 w 3944787"/>
              <a:gd name="T97" fmla="*/ 146172 h 633984"/>
              <a:gd name="T98" fmla="*/ 675 w 3944787"/>
              <a:gd name="T99" fmla="*/ 103539 h 633984"/>
              <a:gd name="T100" fmla="*/ 675 w 3944787"/>
              <a:gd name="T101" fmla="*/ 48724 h 6339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44787" h="633984">
                <a:moveTo>
                  <a:pt x="3944787" y="0"/>
                </a:moveTo>
                <a:cubicBezTo>
                  <a:pt x="3938691" y="12192"/>
                  <a:pt x="3934516" y="25552"/>
                  <a:pt x="3926499" y="36576"/>
                </a:cubicBezTo>
                <a:cubicBezTo>
                  <a:pt x="3901860" y="70455"/>
                  <a:pt x="3867595" y="97493"/>
                  <a:pt x="3847251" y="134112"/>
                </a:cubicBezTo>
                <a:cubicBezTo>
                  <a:pt x="3837091" y="152400"/>
                  <a:pt x="3829206" y="172152"/>
                  <a:pt x="3816771" y="188976"/>
                </a:cubicBezTo>
                <a:cubicBezTo>
                  <a:pt x="3794500" y="219107"/>
                  <a:pt x="3764403" y="243145"/>
                  <a:pt x="3743619" y="274320"/>
                </a:cubicBezTo>
                <a:cubicBezTo>
                  <a:pt x="3731427" y="292608"/>
                  <a:pt x="3721278" y="312437"/>
                  <a:pt x="3707043" y="329184"/>
                </a:cubicBezTo>
                <a:lnTo>
                  <a:pt x="3621699" y="414528"/>
                </a:lnTo>
                <a:cubicBezTo>
                  <a:pt x="3546837" y="489390"/>
                  <a:pt x="3623280" y="415155"/>
                  <a:pt x="3548547" y="481584"/>
                </a:cubicBezTo>
                <a:cubicBezTo>
                  <a:pt x="3542104" y="487312"/>
                  <a:pt x="3537274" y="494861"/>
                  <a:pt x="3530259" y="499872"/>
                </a:cubicBezTo>
                <a:cubicBezTo>
                  <a:pt x="3522864" y="505154"/>
                  <a:pt x="3513667" y="507389"/>
                  <a:pt x="3505875" y="512064"/>
                </a:cubicBezTo>
                <a:cubicBezTo>
                  <a:pt x="3493310" y="519603"/>
                  <a:pt x="3482405" y="529895"/>
                  <a:pt x="3469299" y="536448"/>
                </a:cubicBezTo>
                <a:cubicBezTo>
                  <a:pt x="3461171" y="540512"/>
                  <a:pt x="3452805" y="544131"/>
                  <a:pt x="3444915" y="548640"/>
                </a:cubicBezTo>
                <a:cubicBezTo>
                  <a:pt x="3414304" y="566132"/>
                  <a:pt x="3439086" y="557234"/>
                  <a:pt x="3402243" y="573024"/>
                </a:cubicBezTo>
                <a:cubicBezTo>
                  <a:pt x="3396337" y="575555"/>
                  <a:pt x="3389702" y="576246"/>
                  <a:pt x="3383955" y="579120"/>
                </a:cubicBezTo>
                <a:cubicBezTo>
                  <a:pt x="3341857" y="600169"/>
                  <a:pt x="3392031" y="584721"/>
                  <a:pt x="3341283" y="597408"/>
                </a:cubicBezTo>
                <a:cubicBezTo>
                  <a:pt x="3312269" y="616751"/>
                  <a:pt x="3334397" y="604960"/>
                  <a:pt x="3298611" y="615696"/>
                </a:cubicBezTo>
                <a:cubicBezTo>
                  <a:pt x="3238234" y="633809"/>
                  <a:pt x="3286325" y="623840"/>
                  <a:pt x="3225459" y="633984"/>
                </a:cubicBezTo>
                <a:lnTo>
                  <a:pt x="2603667" y="627888"/>
                </a:lnTo>
                <a:cubicBezTo>
                  <a:pt x="2573124" y="627366"/>
                  <a:pt x="2542557" y="625432"/>
                  <a:pt x="2512227" y="621792"/>
                </a:cubicBezTo>
                <a:cubicBezTo>
                  <a:pt x="2491652" y="619323"/>
                  <a:pt x="2471978" y="610296"/>
                  <a:pt x="2451267" y="609600"/>
                </a:cubicBezTo>
                <a:cubicBezTo>
                  <a:pt x="2229867" y="602158"/>
                  <a:pt x="2008291" y="601472"/>
                  <a:pt x="1786803" y="597408"/>
                </a:cubicBezTo>
                <a:lnTo>
                  <a:pt x="1725843" y="591312"/>
                </a:lnTo>
                <a:cubicBezTo>
                  <a:pt x="1709561" y="589503"/>
                  <a:pt x="1693454" y="585547"/>
                  <a:pt x="1677075" y="585216"/>
                </a:cubicBezTo>
                <a:lnTo>
                  <a:pt x="1122339" y="579120"/>
                </a:lnTo>
                <a:cubicBezTo>
                  <a:pt x="1116243" y="577088"/>
                  <a:pt x="1110312" y="574469"/>
                  <a:pt x="1104051" y="573024"/>
                </a:cubicBezTo>
                <a:cubicBezTo>
                  <a:pt x="1083859" y="568364"/>
                  <a:pt x="1062750" y="567385"/>
                  <a:pt x="1043091" y="560832"/>
                </a:cubicBezTo>
                <a:cubicBezTo>
                  <a:pt x="1036995" y="558800"/>
                  <a:pt x="1031104" y="555996"/>
                  <a:pt x="1024803" y="554736"/>
                </a:cubicBezTo>
                <a:cubicBezTo>
                  <a:pt x="1010782" y="551932"/>
                  <a:pt x="945231" y="544027"/>
                  <a:pt x="933363" y="542544"/>
                </a:cubicBezTo>
                <a:cubicBezTo>
                  <a:pt x="891422" y="528564"/>
                  <a:pt x="942130" y="544138"/>
                  <a:pt x="866307" y="530352"/>
                </a:cubicBezTo>
                <a:cubicBezTo>
                  <a:pt x="859985" y="529203"/>
                  <a:pt x="854341" y="525405"/>
                  <a:pt x="848019" y="524256"/>
                </a:cubicBezTo>
                <a:cubicBezTo>
                  <a:pt x="831901" y="521325"/>
                  <a:pt x="815411" y="520853"/>
                  <a:pt x="799251" y="518160"/>
                </a:cubicBezTo>
                <a:cubicBezTo>
                  <a:pt x="790987" y="516783"/>
                  <a:pt x="783046" y="513881"/>
                  <a:pt x="774867" y="512064"/>
                </a:cubicBezTo>
                <a:cubicBezTo>
                  <a:pt x="749307" y="506384"/>
                  <a:pt x="734280" y="504283"/>
                  <a:pt x="707811" y="499872"/>
                </a:cubicBezTo>
                <a:cubicBezTo>
                  <a:pt x="695619" y="493776"/>
                  <a:pt x="684045" y="486242"/>
                  <a:pt x="671235" y="481584"/>
                </a:cubicBezTo>
                <a:cubicBezTo>
                  <a:pt x="664026" y="478962"/>
                  <a:pt x="608756" y="470155"/>
                  <a:pt x="604179" y="469392"/>
                </a:cubicBezTo>
                <a:cubicBezTo>
                  <a:pt x="594019" y="465328"/>
                  <a:pt x="584080" y="460660"/>
                  <a:pt x="573699" y="457200"/>
                </a:cubicBezTo>
                <a:cubicBezTo>
                  <a:pt x="565751" y="454551"/>
                  <a:pt x="557205" y="453922"/>
                  <a:pt x="549315" y="451104"/>
                </a:cubicBezTo>
                <a:cubicBezTo>
                  <a:pt x="528705" y="443743"/>
                  <a:pt x="509117" y="433641"/>
                  <a:pt x="488355" y="426720"/>
                </a:cubicBezTo>
                <a:cubicBezTo>
                  <a:pt x="486744" y="426183"/>
                  <a:pt x="435009" y="414760"/>
                  <a:pt x="421299" y="408432"/>
                </a:cubicBezTo>
                <a:cubicBezTo>
                  <a:pt x="400672" y="398912"/>
                  <a:pt x="380659" y="388112"/>
                  <a:pt x="360339" y="377952"/>
                </a:cubicBezTo>
                <a:cubicBezTo>
                  <a:pt x="352211" y="373888"/>
                  <a:pt x="343516" y="370801"/>
                  <a:pt x="335955" y="365760"/>
                </a:cubicBezTo>
                <a:cubicBezTo>
                  <a:pt x="329859" y="361696"/>
                  <a:pt x="324401" y="356454"/>
                  <a:pt x="317667" y="353568"/>
                </a:cubicBezTo>
                <a:cubicBezTo>
                  <a:pt x="309966" y="350268"/>
                  <a:pt x="301339" y="349774"/>
                  <a:pt x="293283" y="347472"/>
                </a:cubicBezTo>
                <a:cubicBezTo>
                  <a:pt x="280242" y="343746"/>
                  <a:pt x="261130" y="336834"/>
                  <a:pt x="250611" y="329184"/>
                </a:cubicBezTo>
                <a:cubicBezTo>
                  <a:pt x="235460" y="318165"/>
                  <a:pt x="223090" y="303627"/>
                  <a:pt x="207939" y="292608"/>
                </a:cubicBezTo>
                <a:cubicBezTo>
                  <a:pt x="161091" y="258537"/>
                  <a:pt x="203944" y="300455"/>
                  <a:pt x="165267" y="268224"/>
                </a:cubicBezTo>
                <a:cubicBezTo>
                  <a:pt x="158644" y="262705"/>
                  <a:pt x="153994" y="254947"/>
                  <a:pt x="146979" y="249936"/>
                </a:cubicBezTo>
                <a:cubicBezTo>
                  <a:pt x="139584" y="244654"/>
                  <a:pt x="130067" y="242917"/>
                  <a:pt x="122595" y="237744"/>
                </a:cubicBezTo>
                <a:cubicBezTo>
                  <a:pt x="104565" y="225262"/>
                  <a:pt x="29557" y="167493"/>
                  <a:pt x="18963" y="146304"/>
                </a:cubicBezTo>
                <a:cubicBezTo>
                  <a:pt x="15314" y="139006"/>
                  <a:pt x="1572" y="114396"/>
                  <a:pt x="675" y="103632"/>
                </a:cubicBezTo>
                <a:cubicBezTo>
                  <a:pt x="-844" y="85407"/>
                  <a:pt x="675" y="67056"/>
                  <a:pt x="675" y="4876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" name="Freihandform 68"/>
          <p:cNvSpPr>
            <a:spLocks/>
          </p:cNvSpPr>
          <p:nvPr/>
        </p:nvSpPr>
        <p:spPr bwMode="auto">
          <a:xfrm rot="-5029846">
            <a:off x="8059738" y="4826000"/>
            <a:ext cx="2070100" cy="298450"/>
          </a:xfrm>
          <a:custGeom>
            <a:avLst/>
            <a:gdLst>
              <a:gd name="T0" fmla="*/ 3642967 w 1176528"/>
              <a:gd name="T1" fmla="*/ 0 h 81827"/>
              <a:gd name="T2" fmla="*/ 2944575 w 1176528"/>
              <a:gd name="T3" fmla="*/ 161843 h 81827"/>
              <a:gd name="T4" fmla="*/ 2661443 w 1176528"/>
              <a:gd name="T5" fmla="*/ 323690 h 81827"/>
              <a:gd name="T6" fmla="*/ 1359034 w 1176528"/>
              <a:gd name="T7" fmla="*/ 485532 h 81827"/>
              <a:gd name="T8" fmla="*/ 1132528 w 1176528"/>
              <a:gd name="T9" fmla="*/ 566456 h 81827"/>
              <a:gd name="T10" fmla="*/ 1000400 w 1176528"/>
              <a:gd name="T11" fmla="*/ 647379 h 81827"/>
              <a:gd name="T12" fmla="*/ 849396 w 1176528"/>
              <a:gd name="T13" fmla="*/ 728302 h 81827"/>
              <a:gd name="T14" fmla="*/ 622891 w 1176528"/>
              <a:gd name="T15" fmla="*/ 809222 h 81827"/>
              <a:gd name="T16" fmla="*/ 434135 w 1176528"/>
              <a:gd name="T17" fmla="*/ 890145 h 81827"/>
              <a:gd name="T18" fmla="*/ 0 w 1176528"/>
              <a:gd name="T19" fmla="*/ 1051992 h 818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6528" h="81827">
                <a:moveTo>
                  <a:pt x="1176528" y="0"/>
                </a:moveTo>
                <a:cubicBezTo>
                  <a:pt x="1133733" y="1945"/>
                  <a:pt x="1003900" y="6900"/>
                  <a:pt x="950976" y="12192"/>
                </a:cubicBezTo>
                <a:cubicBezTo>
                  <a:pt x="818787" y="25411"/>
                  <a:pt x="1091801" y="11112"/>
                  <a:pt x="859536" y="24384"/>
                </a:cubicBezTo>
                <a:cubicBezTo>
                  <a:pt x="738200" y="31317"/>
                  <a:pt x="546133" y="34139"/>
                  <a:pt x="438912" y="36576"/>
                </a:cubicBezTo>
                <a:cubicBezTo>
                  <a:pt x="414528" y="38608"/>
                  <a:pt x="390094" y="40111"/>
                  <a:pt x="365760" y="42672"/>
                </a:cubicBezTo>
                <a:cubicBezTo>
                  <a:pt x="351471" y="44176"/>
                  <a:pt x="337330" y="46869"/>
                  <a:pt x="323088" y="48768"/>
                </a:cubicBezTo>
                <a:cubicBezTo>
                  <a:pt x="306849" y="50933"/>
                  <a:pt x="290621" y="53234"/>
                  <a:pt x="274320" y="54864"/>
                </a:cubicBezTo>
                <a:cubicBezTo>
                  <a:pt x="249973" y="57299"/>
                  <a:pt x="225536" y="58745"/>
                  <a:pt x="201168" y="60960"/>
                </a:cubicBezTo>
                <a:lnTo>
                  <a:pt x="140208" y="67056"/>
                </a:lnTo>
                <a:cubicBezTo>
                  <a:pt x="70861" y="90172"/>
                  <a:pt x="116483" y="79248"/>
                  <a:pt x="0" y="7924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0" name="Freihandform 69"/>
          <p:cNvSpPr>
            <a:spLocks/>
          </p:cNvSpPr>
          <p:nvPr/>
        </p:nvSpPr>
        <p:spPr bwMode="auto">
          <a:xfrm>
            <a:off x="5699125" y="5389563"/>
            <a:ext cx="823913" cy="414337"/>
          </a:xfrm>
          <a:custGeom>
            <a:avLst/>
            <a:gdLst>
              <a:gd name="T0" fmla="*/ 0 w 822960"/>
              <a:gd name="T1" fmla="*/ 414337 h 414528"/>
              <a:gd name="T2" fmla="*/ 48824 w 822960"/>
              <a:gd name="T3" fmla="*/ 402151 h 414528"/>
              <a:gd name="T4" fmla="*/ 164783 w 822960"/>
              <a:gd name="T5" fmla="*/ 335126 h 414528"/>
              <a:gd name="T6" fmla="*/ 244122 w 822960"/>
              <a:gd name="T7" fmla="*/ 280287 h 414528"/>
              <a:gd name="T8" fmla="*/ 335668 w 822960"/>
              <a:gd name="T9" fmla="*/ 237634 h 414528"/>
              <a:gd name="T10" fmla="*/ 457729 w 822960"/>
              <a:gd name="T11" fmla="*/ 164516 h 414528"/>
              <a:gd name="T12" fmla="*/ 482142 w 822960"/>
              <a:gd name="T13" fmla="*/ 152330 h 414528"/>
              <a:gd name="T14" fmla="*/ 518760 w 822960"/>
              <a:gd name="T15" fmla="*/ 140143 h 414528"/>
              <a:gd name="T16" fmla="*/ 561481 w 822960"/>
              <a:gd name="T17" fmla="*/ 121864 h 414528"/>
              <a:gd name="T18" fmla="*/ 610306 w 822960"/>
              <a:gd name="T19" fmla="*/ 109677 h 414528"/>
              <a:gd name="T20" fmla="*/ 628615 w 822960"/>
              <a:gd name="T21" fmla="*/ 103584 h 414528"/>
              <a:gd name="T22" fmla="*/ 646924 w 822960"/>
              <a:gd name="T23" fmla="*/ 91398 h 414528"/>
              <a:gd name="T24" fmla="*/ 695749 w 822960"/>
              <a:gd name="T25" fmla="*/ 67025 h 414528"/>
              <a:gd name="T26" fmla="*/ 714058 w 822960"/>
              <a:gd name="T27" fmla="*/ 54839 h 414528"/>
              <a:gd name="T28" fmla="*/ 732367 w 822960"/>
              <a:gd name="T29" fmla="*/ 48746 h 414528"/>
              <a:gd name="T30" fmla="*/ 750676 w 822960"/>
              <a:gd name="T31" fmla="*/ 36559 h 414528"/>
              <a:gd name="T32" fmla="*/ 768985 w 822960"/>
              <a:gd name="T33" fmla="*/ 30466 h 414528"/>
              <a:gd name="T34" fmla="*/ 799501 w 822960"/>
              <a:gd name="T35" fmla="*/ 12186 h 414528"/>
              <a:gd name="T36" fmla="*/ 823913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1" name="Freihandform 70"/>
          <p:cNvSpPr>
            <a:spLocks/>
          </p:cNvSpPr>
          <p:nvPr/>
        </p:nvSpPr>
        <p:spPr bwMode="auto">
          <a:xfrm>
            <a:off x="5815013" y="532765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2" name="Freihandform 71"/>
          <p:cNvSpPr>
            <a:spLocks/>
          </p:cNvSpPr>
          <p:nvPr/>
        </p:nvSpPr>
        <p:spPr bwMode="auto">
          <a:xfrm>
            <a:off x="6156325" y="4297363"/>
            <a:ext cx="677863" cy="665162"/>
          </a:xfrm>
          <a:custGeom>
            <a:avLst/>
            <a:gdLst>
              <a:gd name="T0" fmla="*/ 0 w 676656"/>
              <a:gd name="T1" fmla="*/ 665162 h 664464"/>
              <a:gd name="T2" fmla="*/ 54962 w 676656"/>
              <a:gd name="T3" fmla="*/ 573626 h 664464"/>
              <a:gd name="T4" fmla="*/ 116031 w 676656"/>
              <a:gd name="T5" fmla="*/ 500397 h 664464"/>
              <a:gd name="T6" fmla="*/ 128244 w 676656"/>
              <a:gd name="T7" fmla="*/ 482090 h 664464"/>
              <a:gd name="T8" fmla="*/ 146565 w 676656"/>
              <a:gd name="T9" fmla="*/ 463783 h 664464"/>
              <a:gd name="T10" fmla="*/ 164886 w 676656"/>
              <a:gd name="T11" fmla="*/ 439373 h 664464"/>
              <a:gd name="T12" fmla="*/ 183206 w 676656"/>
              <a:gd name="T13" fmla="*/ 421066 h 664464"/>
              <a:gd name="T14" fmla="*/ 232061 w 676656"/>
              <a:gd name="T15" fmla="*/ 360042 h 664464"/>
              <a:gd name="T16" fmla="*/ 280916 w 676656"/>
              <a:gd name="T17" fmla="*/ 317325 h 664464"/>
              <a:gd name="T18" fmla="*/ 305344 w 676656"/>
              <a:gd name="T19" fmla="*/ 292915 h 664464"/>
              <a:gd name="T20" fmla="*/ 354199 w 676656"/>
              <a:gd name="T21" fmla="*/ 256301 h 664464"/>
              <a:gd name="T22" fmla="*/ 403054 w 676656"/>
              <a:gd name="T23" fmla="*/ 207482 h 664464"/>
              <a:gd name="T24" fmla="*/ 421374 w 676656"/>
              <a:gd name="T25" fmla="*/ 195277 h 664464"/>
              <a:gd name="T26" fmla="*/ 464122 w 676656"/>
              <a:gd name="T27" fmla="*/ 152560 h 664464"/>
              <a:gd name="T28" fmla="*/ 580153 w 676656"/>
              <a:gd name="T29" fmla="*/ 61024 h 664464"/>
              <a:gd name="T30" fmla="*/ 622901 w 676656"/>
              <a:gd name="T31" fmla="*/ 36614 h 664464"/>
              <a:gd name="T32" fmla="*/ 659542 w 676656"/>
              <a:gd name="T33" fmla="*/ 12205 h 664464"/>
              <a:gd name="T34" fmla="*/ 677863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3" name="Freihandform 72"/>
          <p:cNvSpPr>
            <a:spLocks/>
          </p:cNvSpPr>
          <p:nvPr/>
        </p:nvSpPr>
        <p:spPr bwMode="auto">
          <a:xfrm>
            <a:off x="6089650" y="4303713"/>
            <a:ext cx="639763" cy="622300"/>
          </a:xfrm>
          <a:custGeom>
            <a:avLst/>
            <a:gdLst>
              <a:gd name="T0" fmla="*/ 0 w 640080"/>
              <a:gd name="T1" fmla="*/ 0 h 621792"/>
              <a:gd name="T2" fmla="*/ 127953 w 640080"/>
              <a:gd name="T3" fmla="*/ 115919 h 621792"/>
              <a:gd name="T4" fmla="*/ 274184 w 640080"/>
              <a:gd name="T5" fmla="*/ 244039 h 621792"/>
              <a:gd name="T6" fmla="*/ 335114 w 640080"/>
              <a:gd name="T7" fmla="*/ 298948 h 621792"/>
              <a:gd name="T8" fmla="*/ 377765 w 640080"/>
              <a:gd name="T9" fmla="*/ 335554 h 621792"/>
              <a:gd name="T10" fmla="*/ 396044 w 640080"/>
              <a:gd name="T11" fmla="*/ 347756 h 621792"/>
              <a:gd name="T12" fmla="*/ 450881 w 640080"/>
              <a:gd name="T13" fmla="*/ 402665 h 621792"/>
              <a:gd name="T14" fmla="*/ 499624 w 640080"/>
              <a:gd name="T15" fmla="*/ 457574 h 621792"/>
              <a:gd name="T16" fmla="*/ 536182 w 640080"/>
              <a:gd name="T17" fmla="*/ 494179 h 621792"/>
              <a:gd name="T18" fmla="*/ 560554 w 640080"/>
              <a:gd name="T19" fmla="*/ 518583 h 621792"/>
              <a:gd name="T20" fmla="*/ 584926 w 640080"/>
              <a:gd name="T21" fmla="*/ 549088 h 621792"/>
              <a:gd name="T22" fmla="*/ 627577 w 640080"/>
              <a:gd name="T23" fmla="*/ 603997 h 621792"/>
              <a:gd name="T24" fmla="*/ 639763 w 640080"/>
              <a:gd name="T25" fmla="*/ 622300 h 6217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40080" h="621792">
                <a:moveTo>
                  <a:pt x="0" y="0"/>
                </a:moveTo>
                <a:cubicBezTo>
                  <a:pt x="47363" y="82884"/>
                  <a:pt x="5838" y="24190"/>
                  <a:pt x="128016" y="115824"/>
                </a:cubicBezTo>
                <a:cubicBezTo>
                  <a:pt x="244560" y="203232"/>
                  <a:pt x="188603" y="162635"/>
                  <a:pt x="274320" y="243840"/>
                </a:cubicBezTo>
                <a:cubicBezTo>
                  <a:pt x="294166" y="262641"/>
                  <a:pt x="314781" y="280617"/>
                  <a:pt x="335280" y="298704"/>
                </a:cubicBezTo>
                <a:cubicBezTo>
                  <a:pt x="349328" y="311099"/>
                  <a:pt x="362364" y="324888"/>
                  <a:pt x="377952" y="335280"/>
                </a:cubicBezTo>
                <a:cubicBezTo>
                  <a:pt x="384048" y="339344"/>
                  <a:pt x="390839" y="342521"/>
                  <a:pt x="396240" y="347472"/>
                </a:cubicBezTo>
                <a:cubicBezTo>
                  <a:pt x="415305" y="364948"/>
                  <a:pt x="432816" y="384048"/>
                  <a:pt x="451104" y="402336"/>
                </a:cubicBezTo>
                <a:cubicBezTo>
                  <a:pt x="526517" y="477749"/>
                  <a:pt x="420960" y="370397"/>
                  <a:pt x="499872" y="457200"/>
                </a:cubicBezTo>
                <a:cubicBezTo>
                  <a:pt x="511470" y="469958"/>
                  <a:pt x="524256" y="481584"/>
                  <a:pt x="536448" y="493776"/>
                </a:cubicBezTo>
                <a:cubicBezTo>
                  <a:pt x="544576" y="501904"/>
                  <a:pt x="553651" y="509184"/>
                  <a:pt x="560832" y="518160"/>
                </a:cubicBezTo>
                <a:cubicBezTo>
                  <a:pt x="568960" y="528320"/>
                  <a:pt x="577755" y="537981"/>
                  <a:pt x="585216" y="548640"/>
                </a:cubicBezTo>
                <a:cubicBezTo>
                  <a:pt x="652910" y="645346"/>
                  <a:pt x="552932" y="516056"/>
                  <a:pt x="627888" y="603504"/>
                </a:cubicBezTo>
                <a:cubicBezTo>
                  <a:pt x="632656" y="609067"/>
                  <a:pt x="640080" y="621792"/>
                  <a:pt x="640080" y="6217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76" name="Freihandform 75"/>
          <p:cNvSpPr>
            <a:spLocks/>
          </p:cNvSpPr>
          <p:nvPr/>
        </p:nvSpPr>
        <p:spPr bwMode="auto">
          <a:xfrm>
            <a:off x="4330700" y="5803900"/>
            <a:ext cx="493713" cy="468313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394 h 469392"/>
              <a:gd name="T4" fmla="*/ 67047 w 493776"/>
              <a:gd name="T5" fmla="*/ 121640 h 469392"/>
              <a:gd name="T6" fmla="*/ 85333 w 493776"/>
              <a:gd name="T7" fmla="*/ 139886 h 469392"/>
              <a:gd name="T8" fmla="*/ 103619 w 493776"/>
              <a:gd name="T9" fmla="*/ 164214 h 469392"/>
              <a:gd name="T10" fmla="*/ 115809 w 493776"/>
              <a:gd name="T11" fmla="*/ 182460 h 469392"/>
              <a:gd name="T12" fmla="*/ 158476 w 493776"/>
              <a:gd name="T13" fmla="*/ 225034 h 469392"/>
              <a:gd name="T14" fmla="*/ 176761 w 493776"/>
              <a:gd name="T15" fmla="*/ 243279 h 469392"/>
              <a:gd name="T16" fmla="*/ 201142 w 493776"/>
              <a:gd name="T17" fmla="*/ 273689 h 469392"/>
              <a:gd name="T18" fmla="*/ 231618 w 493776"/>
              <a:gd name="T19" fmla="*/ 291935 h 469392"/>
              <a:gd name="T20" fmla="*/ 255999 w 493776"/>
              <a:gd name="T21" fmla="*/ 316263 h 469392"/>
              <a:gd name="T22" fmla="*/ 280380 w 493776"/>
              <a:gd name="T23" fmla="*/ 334509 h 469392"/>
              <a:gd name="T24" fmla="*/ 298666 w 493776"/>
              <a:gd name="T25" fmla="*/ 358837 h 469392"/>
              <a:gd name="T26" fmla="*/ 323047 w 493776"/>
              <a:gd name="T27" fmla="*/ 371001 h 469392"/>
              <a:gd name="T28" fmla="*/ 347428 w 493776"/>
              <a:gd name="T29" fmla="*/ 389247 h 469392"/>
              <a:gd name="T30" fmla="*/ 365713 w 493776"/>
              <a:gd name="T31" fmla="*/ 401411 h 469392"/>
              <a:gd name="T32" fmla="*/ 390094 w 493776"/>
              <a:gd name="T33" fmla="*/ 419657 h 469392"/>
              <a:gd name="T34" fmla="*/ 408380 w 493776"/>
              <a:gd name="T35" fmla="*/ 431821 h 469392"/>
              <a:gd name="T36" fmla="*/ 432761 w 493776"/>
              <a:gd name="T37" fmla="*/ 437903 h 469392"/>
              <a:gd name="T38" fmla="*/ 487618 w 493776"/>
              <a:gd name="T39" fmla="*/ 462231 h 469392"/>
              <a:gd name="T40" fmla="*/ 493713 w 493776"/>
              <a:gd name="T41" fmla="*/ 468313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7" name="Freihandform 76"/>
          <p:cNvSpPr>
            <a:spLocks/>
          </p:cNvSpPr>
          <p:nvPr/>
        </p:nvSpPr>
        <p:spPr bwMode="auto">
          <a:xfrm>
            <a:off x="4375150" y="5745163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8" name="Freihandform 77"/>
          <p:cNvSpPr>
            <a:spLocks/>
          </p:cNvSpPr>
          <p:nvPr/>
        </p:nvSpPr>
        <p:spPr bwMode="auto">
          <a:xfrm>
            <a:off x="4079875" y="4268788"/>
            <a:ext cx="676275" cy="663575"/>
          </a:xfrm>
          <a:custGeom>
            <a:avLst/>
            <a:gdLst>
              <a:gd name="T0" fmla="*/ 0 w 676656"/>
              <a:gd name="T1" fmla="*/ 663575 h 664464"/>
              <a:gd name="T2" fmla="*/ 54833 w 676656"/>
              <a:gd name="T3" fmla="*/ 572257 h 664464"/>
              <a:gd name="T4" fmla="*/ 115759 w 676656"/>
              <a:gd name="T5" fmla="*/ 499203 h 664464"/>
              <a:gd name="T6" fmla="*/ 127944 w 676656"/>
              <a:gd name="T7" fmla="*/ 480940 h 664464"/>
              <a:gd name="T8" fmla="*/ 146222 w 676656"/>
              <a:gd name="T9" fmla="*/ 462676 h 664464"/>
              <a:gd name="T10" fmla="*/ 164499 w 676656"/>
              <a:gd name="T11" fmla="*/ 438325 h 664464"/>
              <a:gd name="T12" fmla="*/ 182777 w 676656"/>
              <a:gd name="T13" fmla="*/ 420061 h 664464"/>
              <a:gd name="T14" fmla="*/ 231518 w 676656"/>
              <a:gd name="T15" fmla="*/ 359183 h 664464"/>
              <a:gd name="T16" fmla="*/ 280258 w 676656"/>
              <a:gd name="T17" fmla="*/ 316568 h 664464"/>
              <a:gd name="T18" fmla="*/ 304628 w 676656"/>
              <a:gd name="T19" fmla="*/ 292217 h 664464"/>
              <a:gd name="T20" fmla="*/ 353369 w 676656"/>
              <a:gd name="T21" fmla="*/ 255689 h 664464"/>
              <a:gd name="T22" fmla="*/ 402109 w 676656"/>
              <a:gd name="T23" fmla="*/ 206987 h 664464"/>
              <a:gd name="T24" fmla="*/ 420387 w 676656"/>
              <a:gd name="T25" fmla="*/ 194811 h 664464"/>
              <a:gd name="T26" fmla="*/ 463035 w 676656"/>
              <a:gd name="T27" fmla="*/ 152196 h 664464"/>
              <a:gd name="T28" fmla="*/ 578794 w 676656"/>
              <a:gd name="T29" fmla="*/ 60878 h 664464"/>
              <a:gd name="T30" fmla="*/ 621442 w 676656"/>
              <a:gd name="T31" fmla="*/ 36527 h 664464"/>
              <a:gd name="T32" fmla="*/ 657997 w 676656"/>
              <a:gd name="T33" fmla="*/ 12176 h 664464"/>
              <a:gd name="T34" fmla="*/ 676275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9" name="Freihandform 78"/>
          <p:cNvSpPr>
            <a:spLocks/>
          </p:cNvSpPr>
          <p:nvPr/>
        </p:nvSpPr>
        <p:spPr bwMode="auto">
          <a:xfrm>
            <a:off x="4227513" y="4354513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0" name="Freihandform 79"/>
          <p:cNvSpPr>
            <a:spLocks/>
          </p:cNvSpPr>
          <p:nvPr/>
        </p:nvSpPr>
        <p:spPr bwMode="auto">
          <a:xfrm>
            <a:off x="4776788" y="3632200"/>
            <a:ext cx="822325" cy="414338"/>
          </a:xfrm>
          <a:custGeom>
            <a:avLst/>
            <a:gdLst>
              <a:gd name="T0" fmla="*/ 0 w 822960"/>
              <a:gd name="T1" fmla="*/ 414338 h 414528"/>
              <a:gd name="T2" fmla="*/ 48730 w 822960"/>
              <a:gd name="T3" fmla="*/ 402152 h 414528"/>
              <a:gd name="T4" fmla="*/ 164465 w 822960"/>
              <a:gd name="T5" fmla="*/ 335126 h 414528"/>
              <a:gd name="T6" fmla="*/ 243652 w 822960"/>
              <a:gd name="T7" fmla="*/ 280287 h 414528"/>
              <a:gd name="T8" fmla="*/ 335021 w 822960"/>
              <a:gd name="T9" fmla="*/ 237635 h 414528"/>
              <a:gd name="T10" fmla="*/ 456847 w 822960"/>
              <a:gd name="T11" fmla="*/ 164517 h 414528"/>
              <a:gd name="T12" fmla="*/ 481212 w 822960"/>
              <a:gd name="T13" fmla="*/ 152330 h 414528"/>
              <a:gd name="T14" fmla="*/ 517760 w 822960"/>
              <a:gd name="T15" fmla="*/ 140144 h 414528"/>
              <a:gd name="T16" fmla="*/ 560399 w 822960"/>
              <a:gd name="T17" fmla="*/ 121864 h 414528"/>
              <a:gd name="T18" fmla="*/ 609130 w 822960"/>
              <a:gd name="T19" fmla="*/ 109678 h 414528"/>
              <a:gd name="T20" fmla="*/ 627404 w 822960"/>
              <a:gd name="T21" fmla="*/ 103585 h 414528"/>
              <a:gd name="T22" fmla="*/ 645677 w 822960"/>
              <a:gd name="T23" fmla="*/ 91398 h 414528"/>
              <a:gd name="T24" fmla="*/ 694408 w 822960"/>
              <a:gd name="T25" fmla="*/ 67025 h 414528"/>
              <a:gd name="T26" fmla="*/ 712682 w 822960"/>
              <a:gd name="T27" fmla="*/ 54839 h 414528"/>
              <a:gd name="T28" fmla="*/ 730956 w 822960"/>
              <a:gd name="T29" fmla="*/ 48746 h 414528"/>
              <a:gd name="T30" fmla="*/ 749229 w 822960"/>
              <a:gd name="T31" fmla="*/ 36559 h 414528"/>
              <a:gd name="T32" fmla="*/ 767503 w 822960"/>
              <a:gd name="T33" fmla="*/ 30466 h 414528"/>
              <a:gd name="T34" fmla="*/ 797960 w 822960"/>
              <a:gd name="T35" fmla="*/ 12186 h 414528"/>
              <a:gd name="T36" fmla="*/ 822325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1" name="Freihandform 80"/>
          <p:cNvSpPr>
            <a:spLocks/>
          </p:cNvSpPr>
          <p:nvPr/>
        </p:nvSpPr>
        <p:spPr bwMode="auto">
          <a:xfrm>
            <a:off x="4948238" y="363220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" name="Zylinder 81"/>
          <p:cNvSpPr/>
          <p:nvPr/>
        </p:nvSpPr>
        <p:spPr bwMode="auto">
          <a:xfrm>
            <a:off x="8337550" y="2754313"/>
            <a:ext cx="1728788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2000" dirty="0">
                <a:latin typeface="+mn-lt"/>
              </a:rPr>
              <a:t>components</a:t>
            </a:r>
            <a:endParaRPr lang="de-DE" sz="2000" dirty="0">
              <a:latin typeface="+mn-lt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8321675" y="4721225"/>
            <a:ext cx="1744663" cy="163353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2000" dirty="0">
                <a:latin typeface="+mn-lt"/>
              </a:rPr>
              <a:t>Composition</a:t>
            </a:r>
          </a:p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23599" name="Pfeil nach unten 83"/>
          <p:cNvSpPr>
            <a:spLocks noChangeArrowheads="1"/>
          </p:cNvSpPr>
          <p:nvPr/>
        </p:nvSpPr>
        <p:spPr bwMode="auto">
          <a:xfrm>
            <a:off x="9058275" y="4122738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3600" name="Pfeil nach unten 84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6" name="Rechteck 85"/>
          <p:cNvSpPr/>
          <p:nvPr/>
        </p:nvSpPr>
        <p:spPr bwMode="auto">
          <a:xfrm>
            <a:off x="8429625" y="2236788"/>
            <a:ext cx="1512888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</a:t>
            </a:r>
            <a:endParaRPr lang="de-DE" sz="1600" dirty="0">
              <a:latin typeface="+mn-lt"/>
            </a:endParaRPr>
          </a:p>
        </p:txBody>
      </p:sp>
      <p:sp>
        <p:nvSpPr>
          <p:cNvPr id="89" name="Rechteck 88"/>
          <p:cNvSpPr/>
          <p:nvPr/>
        </p:nvSpPr>
        <p:spPr bwMode="auto">
          <a:xfrm>
            <a:off x="8926513" y="52292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0" name="Rechteck 89"/>
          <p:cNvSpPr/>
          <p:nvPr/>
        </p:nvSpPr>
        <p:spPr bwMode="auto">
          <a:xfrm>
            <a:off x="8518525" y="5575300"/>
            <a:ext cx="519113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1" name="Rechteck 90"/>
          <p:cNvSpPr/>
          <p:nvPr/>
        </p:nvSpPr>
        <p:spPr bwMode="auto">
          <a:xfrm>
            <a:off x="9342438" y="55848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2" name="Rechteck 91"/>
          <p:cNvSpPr/>
          <p:nvPr/>
        </p:nvSpPr>
        <p:spPr bwMode="auto">
          <a:xfrm>
            <a:off x="8826500" y="6000750"/>
            <a:ext cx="520700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93" name="Rechteck 92"/>
          <p:cNvSpPr/>
          <p:nvPr/>
        </p:nvSpPr>
        <p:spPr bwMode="auto">
          <a:xfrm>
            <a:off x="9445625" y="6018213"/>
            <a:ext cx="520700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cxnSp>
        <p:nvCxnSpPr>
          <p:cNvPr id="23607" name="Gewinkelte Verbindung 94"/>
          <p:cNvCxnSpPr>
            <a:cxnSpLocks noChangeShapeType="1"/>
            <a:stCxn id="89" idx="2"/>
            <a:endCxn id="90" idx="0"/>
          </p:cNvCxnSpPr>
          <p:nvPr/>
        </p:nvCxnSpPr>
        <p:spPr bwMode="auto">
          <a:xfrm rot="5400000">
            <a:off x="8938419" y="5326856"/>
            <a:ext cx="88900" cy="4079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608" name="Gewinkelte Verbindung 96"/>
          <p:cNvCxnSpPr>
            <a:cxnSpLocks noChangeShapeType="1"/>
            <a:stCxn id="89" idx="2"/>
            <a:endCxn id="91" idx="0"/>
          </p:cNvCxnSpPr>
          <p:nvPr/>
        </p:nvCxnSpPr>
        <p:spPr bwMode="auto">
          <a:xfrm rot="16200000" flipH="1">
            <a:off x="9345613" y="5327650"/>
            <a:ext cx="98425" cy="4159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609" name="Gewinkelte Verbindung 98"/>
          <p:cNvCxnSpPr>
            <a:cxnSpLocks noChangeShapeType="1"/>
            <a:stCxn id="91" idx="2"/>
            <a:endCxn id="92" idx="0"/>
          </p:cNvCxnSpPr>
          <p:nvPr/>
        </p:nvCxnSpPr>
        <p:spPr bwMode="auto">
          <a:xfrm rot="5400000">
            <a:off x="9265444" y="5663406"/>
            <a:ext cx="158750" cy="515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610" name="Gewinkelte Verbindung 100"/>
          <p:cNvCxnSpPr>
            <a:cxnSpLocks noChangeShapeType="1"/>
            <a:stCxn id="91" idx="2"/>
            <a:endCxn id="93" idx="0"/>
          </p:cNvCxnSpPr>
          <p:nvPr/>
        </p:nvCxnSpPr>
        <p:spPr bwMode="auto">
          <a:xfrm rot="16200000" flipH="1">
            <a:off x="9566275" y="5878513"/>
            <a:ext cx="176213" cy="103187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59" name="Rechteck 58"/>
          <p:cNvSpPr/>
          <p:nvPr/>
        </p:nvSpPr>
        <p:spPr bwMode="auto">
          <a:xfrm>
            <a:off x="941388" y="3424238"/>
            <a:ext cx="15128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App: In-house monitoring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0" name="Rechteck 59"/>
          <p:cNvSpPr/>
          <p:nvPr/>
        </p:nvSpPr>
        <p:spPr bwMode="auto">
          <a:xfrm>
            <a:off x="946150" y="5008563"/>
            <a:ext cx="1512888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Protected nodes,</a:t>
            </a:r>
          </a:p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Outside attacker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1" name="Freihandform 10"/>
          <p:cNvSpPr>
            <a:spLocks/>
          </p:cNvSpPr>
          <p:nvPr/>
        </p:nvSpPr>
        <p:spPr bwMode="auto">
          <a:xfrm>
            <a:off x="3386138" y="53276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63" name="Rechteck 62"/>
          <p:cNvSpPr/>
          <p:nvPr/>
        </p:nvSpPr>
        <p:spPr bwMode="auto">
          <a:xfrm>
            <a:off x="8537575" y="3713163"/>
            <a:ext cx="938213" cy="257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de-DE" sz="1000" dirty="0">
                <a:solidFill>
                  <a:srgbClr val="FF0000"/>
                </a:solidFill>
                <a:latin typeface="+mn-lt"/>
              </a:rPr>
              <a:t>AES</a:t>
            </a:r>
          </a:p>
        </p:txBody>
      </p:sp>
      <p:sp>
        <p:nvSpPr>
          <p:cNvPr id="75" name="Pfeil nach unten 74"/>
          <p:cNvSpPr>
            <a:spLocks noChangeArrowheads="1"/>
          </p:cNvSpPr>
          <p:nvPr/>
        </p:nvSpPr>
        <p:spPr bwMode="auto">
          <a:xfrm rot="10800000">
            <a:off x="5291138" y="1839913"/>
            <a:ext cx="295275" cy="431800"/>
          </a:xfrm>
          <a:prstGeom prst="downArrow">
            <a:avLst>
              <a:gd name="adj1" fmla="val 50000"/>
              <a:gd name="adj2" fmla="val 49849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4" name="Rechteck 83"/>
          <p:cNvSpPr/>
          <p:nvPr/>
        </p:nvSpPr>
        <p:spPr bwMode="auto">
          <a:xfrm>
            <a:off x="5441950" y="17684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SATISFIED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61" grpId="0" animBg="1"/>
      <p:bldP spid="63" grpId="0" animBg="1"/>
      <p:bldP spid="75" grpId="0" animBg="1"/>
      <p:bldP spid="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Attack Tree Model</a:t>
            </a:r>
            <a:endParaRPr lang="de-DE" smtClean="0"/>
          </a:p>
        </p:txBody>
      </p:sp>
      <p:sp>
        <p:nvSpPr>
          <p:cNvPr id="24579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4580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4584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4585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4589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4590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4591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4594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4595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4596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4599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4600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4601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6" name="Freihandform 65"/>
          <p:cNvSpPr>
            <a:spLocks/>
          </p:cNvSpPr>
          <p:nvPr/>
        </p:nvSpPr>
        <p:spPr bwMode="auto">
          <a:xfrm>
            <a:off x="1917700" y="5476875"/>
            <a:ext cx="1506538" cy="219075"/>
          </a:xfrm>
          <a:custGeom>
            <a:avLst/>
            <a:gdLst>
              <a:gd name="T0" fmla="*/ 0 w 1506071"/>
              <a:gd name="T1" fmla="*/ 0 h 217921"/>
              <a:gd name="T2" fmla="*/ 35870 w 1506071"/>
              <a:gd name="T3" fmla="*/ 45061 h 217921"/>
              <a:gd name="T4" fmla="*/ 71740 w 1506071"/>
              <a:gd name="T5" fmla="*/ 63085 h 217921"/>
              <a:gd name="T6" fmla="*/ 134513 w 1506071"/>
              <a:gd name="T7" fmla="*/ 99134 h 217921"/>
              <a:gd name="T8" fmla="*/ 161415 w 1506071"/>
              <a:gd name="T9" fmla="*/ 108147 h 217921"/>
              <a:gd name="T10" fmla="*/ 188317 w 1506071"/>
              <a:gd name="T11" fmla="*/ 126171 h 217921"/>
              <a:gd name="T12" fmla="*/ 242122 w 1506071"/>
              <a:gd name="T13" fmla="*/ 144196 h 217921"/>
              <a:gd name="T14" fmla="*/ 304895 w 1506071"/>
              <a:gd name="T15" fmla="*/ 180243 h 217921"/>
              <a:gd name="T16" fmla="*/ 331797 w 1506071"/>
              <a:gd name="T17" fmla="*/ 198268 h 217921"/>
              <a:gd name="T18" fmla="*/ 394569 w 1506071"/>
              <a:gd name="T19" fmla="*/ 207281 h 217921"/>
              <a:gd name="T20" fmla="*/ 430439 w 1506071"/>
              <a:gd name="T21" fmla="*/ 216292 h 217921"/>
              <a:gd name="T22" fmla="*/ 780171 w 1506071"/>
              <a:gd name="T23" fmla="*/ 198268 h 217921"/>
              <a:gd name="T24" fmla="*/ 869847 w 1506071"/>
              <a:gd name="T25" fmla="*/ 171232 h 217921"/>
              <a:gd name="T26" fmla="*/ 986424 w 1506071"/>
              <a:gd name="T27" fmla="*/ 153207 h 217921"/>
              <a:gd name="T28" fmla="*/ 1013326 w 1506071"/>
              <a:gd name="T29" fmla="*/ 144196 h 217921"/>
              <a:gd name="T30" fmla="*/ 1210610 w 1506071"/>
              <a:gd name="T31" fmla="*/ 126171 h 217921"/>
              <a:gd name="T32" fmla="*/ 1246480 w 1506071"/>
              <a:gd name="T33" fmla="*/ 117158 h 217921"/>
              <a:gd name="T34" fmla="*/ 1506538 w 1506071"/>
              <a:gd name="T35" fmla="*/ 108147 h 21792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06071" h="217921">
                <a:moveTo>
                  <a:pt x="0" y="0"/>
                </a:moveTo>
                <a:cubicBezTo>
                  <a:pt x="11953" y="14941"/>
                  <a:pt x="21459" y="32224"/>
                  <a:pt x="35859" y="44824"/>
                </a:cubicBezTo>
                <a:cubicBezTo>
                  <a:pt x="45916" y="53624"/>
                  <a:pt x="60115" y="56123"/>
                  <a:pt x="71718" y="62753"/>
                </a:cubicBezTo>
                <a:cubicBezTo>
                  <a:pt x="116742" y="88481"/>
                  <a:pt x="80279" y="75387"/>
                  <a:pt x="134471" y="98612"/>
                </a:cubicBezTo>
                <a:cubicBezTo>
                  <a:pt x="143157" y="102334"/>
                  <a:pt x="152913" y="103351"/>
                  <a:pt x="161365" y="107577"/>
                </a:cubicBezTo>
                <a:cubicBezTo>
                  <a:pt x="171002" y="112395"/>
                  <a:pt x="178413" y="121130"/>
                  <a:pt x="188259" y="125506"/>
                </a:cubicBezTo>
                <a:cubicBezTo>
                  <a:pt x="205529" y="133182"/>
                  <a:pt x="242047" y="143436"/>
                  <a:pt x="242047" y="143436"/>
                </a:cubicBezTo>
                <a:cubicBezTo>
                  <a:pt x="276890" y="178277"/>
                  <a:pt x="241593" y="147690"/>
                  <a:pt x="304800" y="179294"/>
                </a:cubicBezTo>
                <a:cubicBezTo>
                  <a:pt x="314437" y="184112"/>
                  <a:pt x="321374" y="194128"/>
                  <a:pt x="331694" y="197224"/>
                </a:cubicBezTo>
                <a:cubicBezTo>
                  <a:pt x="351933" y="203296"/>
                  <a:pt x="373658" y="202409"/>
                  <a:pt x="394447" y="206189"/>
                </a:cubicBezTo>
                <a:cubicBezTo>
                  <a:pt x="406569" y="208393"/>
                  <a:pt x="418353" y="212165"/>
                  <a:pt x="430306" y="215153"/>
                </a:cubicBezTo>
                <a:cubicBezTo>
                  <a:pt x="546847" y="209177"/>
                  <a:pt x="669223" y="234127"/>
                  <a:pt x="779929" y="197224"/>
                </a:cubicBezTo>
                <a:cubicBezTo>
                  <a:pt x="814245" y="185785"/>
                  <a:pt x="835697" y="177106"/>
                  <a:pt x="869577" y="170330"/>
                </a:cubicBezTo>
                <a:cubicBezTo>
                  <a:pt x="900680" y="164110"/>
                  <a:pt x="955971" y="156707"/>
                  <a:pt x="986118" y="152400"/>
                </a:cubicBezTo>
                <a:cubicBezTo>
                  <a:pt x="995083" y="149412"/>
                  <a:pt x="1003787" y="145486"/>
                  <a:pt x="1013012" y="143436"/>
                </a:cubicBezTo>
                <a:cubicBezTo>
                  <a:pt x="1078914" y="128791"/>
                  <a:pt x="1141270" y="129816"/>
                  <a:pt x="1210235" y="125506"/>
                </a:cubicBezTo>
                <a:cubicBezTo>
                  <a:pt x="1222188" y="122518"/>
                  <a:pt x="1233824" y="117656"/>
                  <a:pt x="1246094" y="116541"/>
                </a:cubicBezTo>
                <a:cubicBezTo>
                  <a:pt x="1364756" y="105754"/>
                  <a:pt x="1399670" y="107577"/>
                  <a:pt x="1506071" y="10757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7" name="Freihandform 66"/>
          <p:cNvSpPr>
            <a:spLocks/>
          </p:cNvSpPr>
          <p:nvPr/>
        </p:nvSpPr>
        <p:spPr bwMode="auto">
          <a:xfrm>
            <a:off x="1925638" y="5481638"/>
            <a:ext cx="3906837" cy="873125"/>
          </a:xfrm>
          <a:custGeom>
            <a:avLst/>
            <a:gdLst/>
            <a:ahLst/>
            <a:cxnLst>
              <a:cxn ang="0">
                <a:pos x="5080" y="40640"/>
              </a:cxn>
              <a:cxn ang="0">
                <a:pos x="55880" y="147320"/>
              </a:cxn>
              <a:cxn ang="0">
                <a:pos x="91440" y="203200"/>
              </a:cxn>
              <a:cxn ang="0">
                <a:pos x="127000" y="254000"/>
              </a:cxn>
              <a:cxn ang="0">
                <a:pos x="157480" y="289560"/>
              </a:cxn>
              <a:cxn ang="0">
                <a:pos x="187960" y="325120"/>
              </a:cxn>
              <a:cxn ang="0">
                <a:pos x="238760" y="375920"/>
              </a:cxn>
              <a:cxn ang="0">
                <a:pos x="274320" y="416560"/>
              </a:cxn>
              <a:cxn ang="0">
                <a:pos x="330200" y="467360"/>
              </a:cxn>
              <a:cxn ang="0">
                <a:pos x="416560" y="533400"/>
              </a:cxn>
              <a:cxn ang="0">
                <a:pos x="497840" y="579120"/>
              </a:cxn>
              <a:cxn ang="0">
                <a:pos x="533400" y="594360"/>
              </a:cxn>
              <a:cxn ang="0">
                <a:pos x="609600" y="624840"/>
              </a:cxn>
              <a:cxn ang="0">
                <a:pos x="650240" y="640080"/>
              </a:cxn>
              <a:cxn ang="0">
                <a:pos x="767080" y="665480"/>
              </a:cxn>
              <a:cxn ang="0">
                <a:pos x="838200" y="685800"/>
              </a:cxn>
              <a:cxn ang="0">
                <a:pos x="894080" y="706120"/>
              </a:cxn>
              <a:cxn ang="0">
                <a:pos x="960120" y="726440"/>
              </a:cxn>
              <a:cxn ang="0">
                <a:pos x="1026160" y="741680"/>
              </a:cxn>
              <a:cxn ang="0">
                <a:pos x="1102360" y="762000"/>
              </a:cxn>
              <a:cxn ang="0">
                <a:pos x="1148080" y="772160"/>
              </a:cxn>
              <a:cxn ang="0">
                <a:pos x="1203960" y="782320"/>
              </a:cxn>
              <a:cxn ang="0">
                <a:pos x="1346200" y="817880"/>
              </a:cxn>
              <a:cxn ang="0">
                <a:pos x="1468120" y="838200"/>
              </a:cxn>
              <a:cxn ang="0">
                <a:pos x="1574800" y="848360"/>
              </a:cxn>
              <a:cxn ang="0">
                <a:pos x="1645920" y="858520"/>
              </a:cxn>
              <a:cxn ang="0">
                <a:pos x="1798320" y="873760"/>
              </a:cxn>
              <a:cxn ang="0">
                <a:pos x="2682240" y="858520"/>
              </a:cxn>
              <a:cxn ang="0">
                <a:pos x="3230880" y="843280"/>
              </a:cxn>
              <a:cxn ang="0">
                <a:pos x="3332480" y="833120"/>
              </a:cxn>
              <a:cxn ang="0">
                <a:pos x="3545840" y="822960"/>
              </a:cxn>
              <a:cxn ang="0">
                <a:pos x="3596640" y="812800"/>
              </a:cxn>
              <a:cxn ang="0">
                <a:pos x="3683000" y="756920"/>
              </a:cxn>
              <a:cxn ang="0">
                <a:pos x="3713480" y="721360"/>
              </a:cxn>
              <a:cxn ang="0">
                <a:pos x="3784600" y="619760"/>
              </a:cxn>
              <a:cxn ang="0">
                <a:pos x="3815080" y="553720"/>
              </a:cxn>
              <a:cxn ang="0">
                <a:pos x="3845560" y="492760"/>
              </a:cxn>
              <a:cxn ang="0">
                <a:pos x="3865880" y="436880"/>
              </a:cxn>
              <a:cxn ang="0">
                <a:pos x="3881120" y="386080"/>
              </a:cxn>
              <a:cxn ang="0">
                <a:pos x="3896360" y="350520"/>
              </a:cxn>
              <a:cxn ang="0">
                <a:pos x="3906520" y="299720"/>
              </a:cxn>
            </a:cxnLst>
            <a:rect l="0" t="0" r="r" b="b"/>
            <a:pathLst>
              <a:path w="3906522" h="873760">
                <a:moveTo>
                  <a:pt x="0" y="0"/>
                </a:moveTo>
                <a:cubicBezTo>
                  <a:pt x="1693" y="13547"/>
                  <a:pt x="2638" y="27208"/>
                  <a:pt x="5080" y="40640"/>
                </a:cubicBezTo>
                <a:cubicBezTo>
                  <a:pt x="8598" y="59989"/>
                  <a:pt x="30594" y="91668"/>
                  <a:pt x="35560" y="101600"/>
                </a:cubicBezTo>
                <a:cubicBezTo>
                  <a:pt x="43018" y="116517"/>
                  <a:pt x="49466" y="131925"/>
                  <a:pt x="55880" y="147320"/>
                </a:cubicBezTo>
                <a:cubicBezTo>
                  <a:pt x="57940" y="152263"/>
                  <a:pt x="58085" y="158042"/>
                  <a:pt x="60960" y="162560"/>
                </a:cubicBezTo>
                <a:cubicBezTo>
                  <a:pt x="70051" y="176846"/>
                  <a:pt x="81280" y="189653"/>
                  <a:pt x="91440" y="203200"/>
                </a:cubicBezTo>
                <a:cubicBezTo>
                  <a:pt x="93133" y="208280"/>
                  <a:pt x="93863" y="213791"/>
                  <a:pt x="96520" y="218440"/>
                </a:cubicBezTo>
                <a:cubicBezTo>
                  <a:pt x="110356" y="242653"/>
                  <a:pt x="110622" y="234346"/>
                  <a:pt x="127000" y="254000"/>
                </a:cubicBezTo>
                <a:cubicBezTo>
                  <a:pt x="130909" y="258690"/>
                  <a:pt x="133187" y="264604"/>
                  <a:pt x="137160" y="269240"/>
                </a:cubicBezTo>
                <a:cubicBezTo>
                  <a:pt x="143394" y="276513"/>
                  <a:pt x="151599" y="281999"/>
                  <a:pt x="157480" y="289560"/>
                </a:cubicBezTo>
                <a:cubicBezTo>
                  <a:pt x="163542" y="297354"/>
                  <a:pt x="166294" y="307463"/>
                  <a:pt x="172720" y="314960"/>
                </a:cubicBezTo>
                <a:cubicBezTo>
                  <a:pt x="176693" y="319596"/>
                  <a:pt x="183397" y="321064"/>
                  <a:pt x="187960" y="325120"/>
                </a:cubicBezTo>
                <a:cubicBezTo>
                  <a:pt x="198699" y="334666"/>
                  <a:pt x="208280" y="345440"/>
                  <a:pt x="218440" y="355600"/>
                </a:cubicBezTo>
                <a:cubicBezTo>
                  <a:pt x="225213" y="362373"/>
                  <a:pt x="231097" y="370173"/>
                  <a:pt x="238760" y="375920"/>
                </a:cubicBezTo>
                <a:lnTo>
                  <a:pt x="259080" y="391160"/>
                </a:lnTo>
                <a:cubicBezTo>
                  <a:pt x="264160" y="399627"/>
                  <a:pt x="267818" y="409129"/>
                  <a:pt x="274320" y="416560"/>
                </a:cubicBezTo>
                <a:cubicBezTo>
                  <a:pt x="279895" y="422932"/>
                  <a:pt x="288375" y="426105"/>
                  <a:pt x="294640" y="431800"/>
                </a:cubicBezTo>
                <a:cubicBezTo>
                  <a:pt x="307044" y="443076"/>
                  <a:pt x="318347" y="455507"/>
                  <a:pt x="330200" y="467360"/>
                </a:cubicBezTo>
                <a:cubicBezTo>
                  <a:pt x="338667" y="475827"/>
                  <a:pt x="345333" y="486600"/>
                  <a:pt x="355600" y="492760"/>
                </a:cubicBezTo>
                <a:cubicBezTo>
                  <a:pt x="414598" y="528159"/>
                  <a:pt x="341826" y="483578"/>
                  <a:pt x="416560" y="533400"/>
                </a:cubicBezTo>
                <a:cubicBezTo>
                  <a:pt x="445165" y="552470"/>
                  <a:pt x="435651" y="544275"/>
                  <a:pt x="462280" y="558800"/>
                </a:cubicBezTo>
                <a:cubicBezTo>
                  <a:pt x="474265" y="565337"/>
                  <a:pt x="485629" y="573015"/>
                  <a:pt x="497840" y="579120"/>
                </a:cubicBezTo>
                <a:cubicBezTo>
                  <a:pt x="502629" y="581515"/>
                  <a:pt x="508158" y="582091"/>
                  <a:pt x="513080" y="584200"/>
                </a:cubicBezTo>
                <a:cubicBezTo>
                  <a:pt x="520041" y="587183"/>
                  <a:pt x="526216" y="591965"/>
                  <a:pt x="533400" y="594360"/>
                </a:cubicBezTo>
                <a:cubicBezTo>
                  <a:pt x="546647" y="598776"/>
                  <a:pt x="560493" y="601133"/>
                  <a:pt x="574040" y="604520"/>
                </a:cubicBezTo>
                <a:cubicBezTo>
                  <a:pt x="585893" y="611293"/>
                  <a:pt x="597172" y="619191"/>
                  <a:pt x="609600" y="624840"/>
                </a:cubicBezTo>
                <a:cubicBezTo>
                  <a:pt x="615956" y="627729"/>
                  <a:pt x="623383" y="627469"/>
                  <a:pt x="629920" y="629920"/>
                </a:cubicBezTo>
                <a:cubicBezTo>
                  <a:pt x="637011" y="632579"/>
                  <a:pt x="643123" y="637492"/>
                  <a:pt x="650240" y="640080"/>
                </a:cubicBezTo>
                <a:cubicBezTo>
                  <a:pt x="669448" y="647065"/>
                  <a:pt x="713484" y="657018"/>
                  <a:pt x="731520" y="660400"/>
                </a:cubicBezTo>
                <a:cubicBezTo>
                  <a:pt x="743289" y="662607"/>
                  <a:pt x="755299" y="663338"/>
                  <a:pt x="767080" y="665480"/>
                </a:cubicBezTo>
                <a:cubicBezTo>
                  <a:pt x="820232" y="675144"/>
                  <a:pt x="753512" y="664458"/>
                  <a:pt x="807720" y="680720"/>
                </a:cubicBezTo>
                <a:cubicBezTo>
                  <a:pt x="817586" y="683680"/>
                  <a:pt x="828040" y="684107"/>
                  <a:pt x="838200" y="685800"/>
                </a:cubicBezTo>
                <a:cubicBezTo>
                  <a:pt x="846667" y="689187"/>
                  <a:pt x="855030" y="692844"/>
                  <a:pt x="863600" y="695960"/>
                </a:cubicBezTo>
                <a:cubicBezTo>
                  <a:pt x="873665" y="699620"/>
                  <a:pt x="884084" y="702275"/>
                  <a:pt x="894080" y="706120"/>
                </a:cubicBezTo>
                <a:cubicBezTo>
                  <a:pt x="906116" y="710749"/>
                  <a:pt x="917314" y="717567"/>
                  <a:pt x="929640" y="721360"/>
                </a:cubicBezTo>
                <a:cubicBezTo>
                  <a:pt x="939485" y="724389"/>
                  <a:pt x="950084" y="724124"/>
                  <a:pt x="960120" y="726440"/>
                </a:cubicBezTo>
                <a:cubicBezTo>
                  <a:pt x="972132" y="729212"/>
                  <a:pt x="983668" y="733828"/>
                  <a:pt x="995680" y="736600"/>
                </a:cubicBezTo>
                <a:cubicBezTo>
                  <a:pt x="1005716" y="738916"/>
                  <a:pt x="1016105" y="739446"/>
                  <a:pt x="1026160" y="741680"/>
                </a:cubicBezTo>
                <a:cubicBezTo>
                  <a:pt x="1046607" y="746224"/>
                  <a:pt x="1067249" y="750296"/>
                  <a:pt x="1087120" y="756920"/>
                </a:cubicBezTo>
                <a:cubicBezTo>
                  <a:pt x="1092200" y="758613"/>
                  <a:pt x="1097165" y="760701"/>
                  <a:pt x="1102360" y="762000"/>
                </a:cubicBezTo>
                <a:cubicBezTo>
                  <a:pt x="1110737" y="764094"/>
                  <a:pt x="1119331" y="765207"/>
                  <a:pt x="1127760" y="767080"/>
                </a:cubicBezTo>
                <a:cubicBezTo>
                  <a:pt x="1134576" y="768595"/>
                  <a:pt x="1141367" y="770242"/>
                  <a:pt x="1148080" y="772160"/>
                </a:cubicBezTo>
                <a:cubicBezTo>
                  <a:pt x="1153229" y="773631"/>
                  <a:pt x="1158052" y="776282"/>
                  <a:pt x="1163320" y="777240"/>
                </a:cubicBezTo>
                <a:cubicBezTo>
                  <a:pt x="1176752" y="779682"/>
                  <a:pt x="1190413" y="780627"/>
                  <a:pt x="1203960" y="782320"/>
                </a:cubicBezTo>
                <a:cubicBezTo>
                  <a:pt x="1341189" y="821528"/>
                  <a:pt x="1139749" y="765717"/>
                  <a:pt x="1275080" y="797560"/>
                </a:cubicBezTo>
                <a:cubicBezTo>
                  <a:pt x="1281152" y="798989"/>
                  <a:pt x="1329034" y="814759"/>
                  <a:pt x="1346200" y="817880"/>
                </a:cubicBezTo>
                <a:cubicBezTo>
                  <a:pt x="1376602" y="823408"/>
                  <a:pt x="1407160" y="828040"/>
                  <a:pt x="1437640" y="833120"/>
                </a:cubicBezTo>
                <a:cubicBezTo>
                  <a:pt x="1447800" y="834813"/>
                  <a:pt x="1457883" y="837063"/>
                  <a:pt x="1468120" y="838200"/>
                </a:cubicBezTo>
                <a:lnTo>
                  <a:pt x="1513840" y="843280"/>
                </a:lnTo>
                <a:cubicBezTo>
                  <a:pt x="1534139" y="845213"/>
                  <a:pt x="1554511" y="846331"/>
                  <a:pt x="1574800" y="848360"/>
                </a:cubicBezTo>
                <a:cubicBezTo>
                  <a:pt x="1588384" y="849718"/>
                  <a:pt x="1601925" y="851509"/>
                  <a:pt x="1615440" y="853440"/>
                </a:cubicBezTo>
                <a:cubicBezTo>
                  <a:pt x="1625637" y="854897"/>
                  <a:pt x="1635666" y="857543"/>
                  <a:pt x="1645920" y="858520"/>
                </a:cubicBezTo>
                <a:cubicBezTo>
                  <a:pt x="1671262" y="860933"/>
                  <a:pt x="1696720" y="861907"/>
                  <a:pt x="1722120" y="863600"/>
                </a:cubicBezTo>
                <a:cubicBezTo>
                  <a:pt x="1730889" y="864853"/>
                  <a:pt x="1791755" y="873760"/>
                  <a:pt x="1798320" y="873760"/>
                </a:cubicBezTo>
                <a:lnTo>
                  <a:pt x="2600960" y="868680"/>
                </a:lnTo>
                <a:cubicBezTo>
                  <a:pt x="2618295" y="866204"/>
                  <a:pt x="2667398" y="858811"/>
                  <a:pt x="2682240" y="858520"/>
                </a:cubicBezTo>
                <a:lnTo>
                  <a:pt x="3154680" y="853440"/>
                </a:lnTo>
                <a:cubicBezTo>
                  <a:pt x="3176884" y="850268"/>
                  <a:pt x="3208996" y="845468"/>
                  <a:pt x="3230880" y="843280"/>
                </a:cubicBezTo>
                <a:cubicBezTo>
                  <a:pt x="3251169" y="841251"/>
                  <a:pt x="3271551" y="840229"/>
                  <a:pt x="3291840" y="838200"/>
                </a:cubicBezTo>
                <a:cubicBezTo>
                  <a:pt x="3305424" y="836842"/>
                  <a:pt x="3318843" y="833769"/>
                  <a:pt x="3332480" y="833120"/>
                </a:cubicBezTo>
                <a:cubicBezTo>
                  <a:pt x="3390013" y="830380"/>
                  <a:pt x="3447627" y="829733"/>
                  <a:pt x="3505200" y="828040"/>
                </a:cubicBezTo>
                <a:cubicBezTo>
                  <a:pt x="3518747" y="826347"/>
                  <a:pt x="3532408" y="825402"/>
                  <a:pt x="3545840" y="822960"/>
                </a:cubicBezTo>
                <a:cubicBezTo>
                  <a:pt x="3551108" y="822002"/>
                  <a:pt x="3555829" y="818930"/>
                  <a:pt x="3561080" y="817880"/>
                </a:cubicBezTo>
                <a:cubicBezTo>
                  <a:pt x="3572821" y="815532"/>
                  <a:pt x="3584787" y="814493"/>
                  <a:pt x="3596640" y="812800"/>
                </a:cubicBezTo>
                <a:cubicBezTo>
                  <a:pt x="3627882" y="797179"/>
                  <a:pt x="3610659" y="806841"/>
                  <a:pt x="3647440" y="782320"/>
                </a:cubicBezTo>
                <a:cubicBezTo>
                  <a:pt x="3658820" y="774734"/>
                  <a:pt x="3672918" y="765742"/>
                  <a:pt x="3683000" y="756920"/>
                </a:cubicBezTo>
                <a:cubicBezTo>
                  <a:pt x="3690209" y="750612"/>
                  <a:pt x="3697086" y="743873"/>
                  <a:pt x="3703320" y="736600"/>
                </a:cubicBezTo>
                <a:cubicBezTo>
                  <a:pt x="3707293" y="731964"/>
                  <a:pt x="3709889" y="726298"/>
                  <a:pt x="3713480" y="721360"/>
                </a:cubicBezTo>
                <a:cubicBezTo>
                  <a:pt x="3763889" y="652048"/>
                  <a:pt x="3725480" y="708441"/>
                  <a:pt x="3764280" y="650240"/>
                </a:cubicBezTo>
                <a:lnTo>
                  <a:pt x="3784600" y="619760"/>
                </a:lnTo>
                <a:cubicBezTo>
                  <a:pt x="3793764" y="606013"/>
                  <a:pt x="3798475" y="600313"/>
                  <a:pt x="3804920" y="584200"/>
                </a:cubicBezTo>
                <a:cubicBezTo>
                  <a:pt x="3808897" y="574256"/>
                  <a:pt x="3809570" y="562903"/>
                  <a:pt x="3815080" y="553720"/>
                </a:cubicBezTo>
                <a:cubicBezTo>
                  <a:pt x="3848199" y="498521"/>
                  <a:pt x="3818995" y="551358"/>
                  <a:pt x="3835400" y="513080"/>
                </a:cubicBezTo>
                <a:cubicBezTo>
                  <a:pt x="3838383" y="506119"/>
                  <a:pt x="3842901" y="499851"/>
                  <a:pt x="3845560" y="492760"/>
                </a:cubicBezTo>
                <a:cubicBezTo>
                  <a:pt x="3858449" y="458389"/>
                  <a:pt x="3843439" y="485856"/>
                  <a:pt x="3855720" y="457200"/>
                </a:cubicBezTo>
                <a:cubicBezTo>
                  <a:pt x="3858703" y="450239"/>
                  <a:pt x="3863221" y="443971"/>
                  <a:pt x="3865880" y="436880"/>
                </a:cubicBezTo>
                <a:cubicBezTo>
                  <a:pt x="3868331" y="430343"/>
                  <a:pt x="3868954" y="423247"/>
                  <a:pt x="3870960" y="416560"/>
                </a:cubicBezTo>
                <a:cubicBezTo>
                  <a:pt x="3874037" y="406302"/>
                  <a:pt x="3877733" y="396240"/>
                  <a:pt x="3881120" y="386080"/>
                </a:cubicBezTo>
                <a:cubicBezTo>
                  <a:pt x="3882813" y="381000"/>
                  <a:pt x="3883805" y="375629"/>
                  <a:pt x="3886200" y="370840"/>
                </a:cubicBezTo>
                <a:cubicBezTo>
                  <a:pt x="3889587" y="364067"/>
                  <a:pt x="3893377" y="357481"/>
                  <a:pt x="3896360" y="350520"/>
                </a:cubicBezTo>
                <a:cubicBezTo>
                  <a:pt x="3898469" y="345598"/>
                  <a:pt x="3900278" y="340507"/>
                  <a:pt x="3901440" y="335280"/>
                </a:cubicBezTo>
                <a:cubicBezTo>
                  <a:pt x="3906798" y="311167"/>
                  <a:pt x="3906520" y="313779"/>
                  <a:pt x="3906520" y="29972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8" name="Freihandform 67"/>
          <p:cNvSpPr>
            <a:spLocks/>
          </p:cNvSpPr>
          <p:nvPr/>
        </p:nvSpPr>
        <p:spPr bwMode="auto">
          <a:xfrm>
            <a:off x="4918075" y="6175375"/>
            <a:ext cx="3944938" cy="633413"/>
          </a:xfrm>
          <a:custGeom>
            <a:avLst/>
            <a:gdLst>
              <a:gd name="T0" fmla="*/ 3944938 w 3944787"/>
              <a:gd name="T1" fmla="*/ 0 h 633984"/>
              <a:gd name="T2" fmla="*/ 3926649 w 3944787"/>
              <a:gd name="T3" fmla="*/ 36543 h 633984"/>
              <a:gd name="T4" fmla="*/ 3847398 w 3944787"/>
              <a:gd name="T5" fmla="*/ 133991 h 633984"/>
              <a:gd name="T6" fmla="*/ 3816917 w 3944787"/>
              <a:gd name="T7" fmla="*/ 188806 h 633984"/>
              <a:gd name="T8" fmla="*/ 3743762 w 3944787"/>
              <a:gd name="T9" fmla="*/ 274073 h 633984"/>
              <a:gd name="T10" fmla="*/ 3707185 w 3944787"/>
              <a:gd name="T11" fmla="*/ 328888 h 633984"/>
              <a:gd name="T12" fmla="*/ 3621838 w 3944787"/>
              <a:gd name="T13" fmla="*/ 414155 h 633984"/>
              <a:gd name="T14" fmla="*/ 3548683 w 3944787"/>
              <a:gd name="T15" fmla="*/ 481150 h 633984"/>
              <a:gd name="T16" fmla="*/ 3530394 w 3944787"/>
              <a:gd name="T17" fmla="*/ 499422 h 633984"/>
              <a:gd name="T18" fmla="*/ 3506009 w 3944787"/>
              <a:gd name="T19" fmla="*/ 511603 h 633984"/>
              <a:gd name="T20" fmla="*/ 3469432 w 3944787"/>
              <a:gd name="T21" fmla="*/ 535965 h 633984"/>
              <a:gd name="T22" fmla="*/ 3445047 w 3944787"/>
              <a:gd name="T23" fmla="*/ 548146 h 633984"/>
              <a:gd name="T24" fmla="*/ 3402373 w 3944787"/>
              <a:gd name="T25" fmla="*/ 572508 h 633984"/>
              <a:gd name="T26" fmla="*/ 3384085 w 3944787"/>
              <a:gd name="T27" fmla="*/ 578598 h 633984"/>
              <a:gd name="T28" fmla="*/ 3341411 w 3944787"/>
              <a:gd name="T29" fmla="*/ 596870 h 633984"/>
              <a:gd name="T30" fmla="*/ 3298737 w 3944787"/>
              <a:gd name="T31" fmla="*/ 615141 h 633984"/>
              <a:gd name="T32" fmla="*/ 3225582 w 3944787"/>
              <a:gd name="T33" fmla="*/ 633413 h 633984"/>
              <a:gd name="T34" fmla="*/ 2603767 w 3944787"/>
              <a:gd name="T35" fmla="*/ 627322 h 633984"/>
              <a:gd name="T36" fmla="*/ 2512323 w 3944787"/>
              <a:gd name="T37" fmla="*/ 621232 h 633984"/>
              <a:gd name="T38" fmla="*/ 2451361 w 3944787"/>
              <a:gd name="T39" fmla="*/ 609051 h 633984"/>
              <a:gd name="T40" fmla="*/ 1786871 w 3944787"/>
              <a:gd name="T41" fmla="*/ 596870 h 633984"/>
              <a:gd name="T42" fmla="*/ 1725909 w 3944787"/>
              <a:gd name="T43" fmla="*/ 590779 h 633984"/>
              <a:gd name="T44" fmla="*/ 1677139 w 3944787"/>
              <a:gd name="T45" fmla="*/ 584689 h 633984"/>
              <a:gd name="T46" fmla="*/ 1122382 w 3944787"/>
              <a:gd name="T47" fmla="*/ 578598 h 633984"/>
              <a:gd name="T48" fmla="*/ 1104093 w 3944787"/>
              <a:gd name="T49" fmla="*/ 572508 h 633984"/>
              <a:gd name="T50" fmla="*/ 1043131 w 3944787"/>
              <a:gd name="T51" fmla="*/ 560327 h 633984"/>
              <a:gd name="T52" fmla="*/ 1024842 w 3944787"/>
              <a:gd name="T53" fmla="*/ 554236 h 633984"/>
              <a:gd name="T54" fmla="*/ 933399 w 3944787"/>
              <a:gd name="T55" fmla="*/ 542055 h 633984"/>
              <a:gd name="T56" fmla="*/ 866340 w 3944787"/>
              <a:gd name="T57" fmla="*/ 529874 h 633984"/>
              <a:gd name="T58" fmla="*/ 848051 w 3944787"/>
              <a:gd name="T59" fmla="*/ 523784 h 633984"/>
              <a:gd name="T60" fmla="*/ 799282 w 3944787"/>
              <a:gd name="T61" fmla="*/ 517693 h 633984"/>
              <a:gd name="T62" fmla="*/ 774897 w 3944787"/>
              <a:gd name="T63" fmla="*/ 511603 h 633984"/>
              <a:gd name="T64" fmla="*/ 707838 w 3944787"/>
              <a:gd name="T65" fmla="*/ 499422 h 633984"/>
              <a:gd name="T66" fmla="*/ 671261 w 3944787"/>
              <a:gd name="T67" fmla="*/ 481150 h 633984"/>
              <a:gd name="T68" fmla="*/ 604202 w 3944787"/>
              <a:gd name="T69" fmla="*/ 468969 h 633984"/>
              <a:gd name="T70" fmla="*/ 573721 w 3944787"/>
              <a:gd name="T71" fmla="*/ 456788 h 633984"/>
              <a:gd name="T72" fmla="*/ 549336 w 3944787"/>
              <a:gd name="T73" fmla="*/ 450698 h 633984"/>
              <a:gd name="T74" fmla="*/ 488374 w 3944787"/>
              <a:gd name="T75" fmla="*/ 426336 h 633984"/>
              <a:gd name="T76" fmla="*/ 421315 w 3944787"/>
              <a:gd name="T77" fmla="*/ 408064 h 633984"/>
              <a:gd name="T78" fmla="*/ 360353 w 3944787"/>
              <a:gd name="T79" fmla="*/ 377612 h 633984"/>
              <a:gd name="T80" fmla="*/ 335968 w 3944787"/>
              <a:gd name="T81" fmla="*/ 365431 h 633984"/>
              <a:gd name="T82" fmla="*/ 317679 w 3944787"/>
              <a:gd name="T83" fmla="*/ 353250 h 633984"/>
              <a:gd name="T84" fmla="*/ 293294 w 3944787"/>
              <a:gd name="T85" fmla="*/ 347159 h 633984"/>
              <a:gd name="T86" fmla="*/ 250621 w 3944787"/>
              <a:gd name="T87" fmla="*/ 328888 h 633984"/>
              <a:gd name="T88" fmla="*/ 207947 w 3944787"/>
              <a:gd name="T89" fmla="*/ 292344 h 633984"/>
              <a:gd name="T90" fmla="*/ 165273 w 3944787"/>
              <a:gd name="T91" fmla="*/ 267982 h 633984"/>
              <a:gd name="T92" fmla="*/ 146985 w 3944787"/>
              <a:gd name="T93" fmla="*/ 249711 h 633984"/>
              <a:gd name="T94" fmla="*/ 122600 w 3944787"/>
              <a:gd name="T95" fmla="*/ 237530 h 633984"/>
              <a:gd name="T96" fmla="*/ 18964 w 3944787"/>
              <a:gd name="T97" fmla="*/ 146172 h 633984"/>
              <a:gd name="T98" fmla="*/ 675 w 3944787"/>
              <a:gd name="T99" fmla="*/ 103539 h 633984"/>
              <a:gd name="T100" fmla="*/ 675 w 3944787"/>
              <a:gd name="T101" fmla="*/ 48724 h 6339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44787" h="633984">
                <a:moveTo>
                  <a:pt x="3944787" y="0"/>
                </a:moveTo>
                <a:cubicBezTo>
                  <a:pt x="3938691" y="12192"/>
                  <a:pt x="3934516" y="25552"/>
                  <a:pt x="3926499" y="36576"/>
                </a:cubicBezTo>
                <a:cubicBezTo>
                  <a:pt x="3901860" y="70455"/>
                  <a:pt x="3867595" y="97493"/>
                  <a:pt x="3847251" y="134112"/>
                </a:cubicBezTo>
                <a:cubicBezTo>
                  <a:pt x="3837091" y="152400"/>
                  <a:pt x="3829206" y="172152"/>
                  <a:pt x="3816771" y="188976"/>
                </a:cubicBezTo>
                <a:cubicBezTo>
                  <a:pt x="3794500" y="219107"/>
                  <a:pt x="3764403" y="243145"/>
                  <a:pt x="3743619" y="274320"/>
                </a:cubicBezTo>
                <a:cubicBezTo>
                  <a:pt x="3731427" y="292608"/>
                  <a:pt x="3721278" y="312437"/>
                  <a:pt x="3707043" y="329184"/>
                </a:cubicBezTo>
                <a:lnTo>
                  <a:pt x="3621699" y="414528"/>
                </a:lnTo>
                <a:cubicBezTo>
                  <a:pt x="3546837" y="489390"/>
                  <a:pt x="3623280" y="415155"/>
                  <a:pt x="3548547" y="481584"/>
                </a:cubicBezTo>
                <a:cubicBezTo>
                  <a:pt x="3542104" y="487312"/>
                  <a:pt x="3537274" y="494861"/>
                  <a:pt x="3530259" y="499872"/>
                </a:cubicBezTo>
                <a:cubicBezTo>
                  <a:pt x="3522864" y="505154"/>
                  <a:pt x="3513667" y="507389"/>
                  <a:pt x="3505875" y="512064"/>
                </a:cubicBezTo>
                <a:cubicBezTo>
                  <a:pt x="3493310" y="519603"/>
                  <a:pt x="3482405" y="529895"/>
                  <a:pt x="3469299" y="536448"/>
                </a:cubicBezTo>
                <a:cubicBezTo>
                  <a:pt x="3461171" y="540512"/>
                  <a:pt x="3452805" y="544131"/>
                  <a:pt x="3444915" y="548640"/>
                </a:cubicBezTo>
                <a:cubicBezTo>
                  <a:pt x="3414304" y="566132"/>
                  <a:pt x="3439086" y="557234"/>
                  <a:pt x="3402243" y="573024"/>
                </a:cubicBezTo>
                <a:cubicBezTo>
                  <a:pt x="3396337" y="575555"/>
                  <a:pt x="3389702" y="576246"/>
                  <a:pt x="3383955" y="579120"/>
                </a:cubicBezTo>
                <a:cubicBezTo>
                  <a:pt x="3341857" y="600169"/>
                  <a:pt x="3392031" y="584721"/>
                  <a:pt x="3341283" y="597408"/>
                </a:cubicBezTo>
                <a:cubicBezTo>
                  <a:pt x="3312269" y="616751"/>
                  <a:pt x="3334397" y="604960"/>
                  <a:pt x="3298611" y="615696"/>
                </a:cubicBezTo>
                <a:cubicBezTo>
                  <a:pt x="3238234" y="633809"/>
                  <a:pt x="3286325" y="623840"/>
                  <a:pt x="3225459" y="633984"/>
                </a:cubicBezTo>
                <a:lnTo>
                  <a:pt x="2603667" y="627888"/>
                </a:lnTo>
                <a:cubicBezTo>
                  <a:pt x="2573124" y="627366"/>
                  <a:pt x="2542557" y="625432"/>
                  <a:pt x="2512227" y="621792"/>
                </a:cubicBezTo>
                <a:cubicBezTo>
                  <a:pt x="2491652" y="619323"/>
                  <a:pt x="2471978" y="610296"/>
                  <a:pt x="2451267" y="609600"/>
                </a:cubicBezTo>
                <a:cubicBezTo>
                  <a:pt x="2229867" y="602158"/>
                  <a:pt x="2008291" y="601472"/>
                  <a:pt x="1786803" y="597408"/>
                </a:cubicBezTo>
                <a:lnTo>
                  <a:pt x="1725843" y="591312"/>
                </a:lnTo>
                <a:cubicBezTo>
                  <a:pt x="1709561" y="589503"/>
                  <a:pt x="1693454" y="585547"/>
                  <a:pt x="1677075" y="585216"/>
                </a:cubicBezTo>
                <a:lnTo>
                  <a:pt x="1122339" y="579120"/>
                </a:lnTo>
                <a:cubicBezTo>
                  <a:pt x="1116243" y="577088"/>
                  <a:pt x="1110312" y="574469"/>
                  <a:pt x="1104051" y="573024"/>
                </a:cubicBezTo>
                <a:cubicBezTo>
                  <a:pt x="1083859" y="568364"/>
                  <a:pt x="1062750" y="567385"/>
                  <a:pt x="1043091" y="560832"/>
                </a:cubicBezTo>
                <a:cubicBezTo>
                  <a:pt x="1036995" y="558800"/>
                  <a:pt x="1031104" y="555996"/>
                  <a:pt x="1024803" y="554736"/>
                </a:cubicBezTo>
                <a:cubicBezTo>
                  <a:pt x="1010782" y="551932"/>
                  <a:pt x="945231" y="544027"/>
                  <a:pt x="933363" y="542544"/>
                </a:cubicBezTo>
                <a:cubicBezTo>
                  <a:pt x="891422" y="528564"/>
                  <a:pt x="942130" y="544138"/>
                  <a:pt x="866307" y="530352"/>
                </a:cubicBezTo>
                <a:cubicBezTo>
                  <a:pt x="859985" y="529203"/>
                  <a:pt x="854341" y="525405"/>
                  <a:pt x="848019" y="524256"/>
                </a:cubicBezTo>
                <a:cubicBezTo>
                  <a:pt x="831901" y="521325"/>
                  <a:pt x="815411" y="520853"/>
                  <a:pt x="799251" y="518160"/>
                </a:cubicBezTo>
                <a:cubicBezTo>
                  <a:pt x="790987" y="516783"/>
                  <a:pt x="783046" y="513881"/>
                  <a:pt x="774867" y="512064"/>
                </a:cubicBezTo>
                <a:cubicBezTo>
                  <a:pt x="749307" y="506384"/>
                  <a:pt x="734280" y="504283"/>
                  <a:pt x="707811" y="499872"/>
                </a:cubicBezTo>
                <a:cubicBezTo>
                  <a:pt x="695619" y="493776"/>
                  <a:pt x="684045" y="486242"/>
                  <a:pt x="671235" y="481584"/>
                </a:cubicBezTo>
                <a:cubicBezTo>
                  <a:pt x="664026" y="478962"/>
                  <a:pt x="608756" y="470155"/>
                  <a:pt x="604179" y="469392"/>
                </a:cubicBezTo>
                <a:cubicBezTo>
                  <a:pt x="594019" y="465328"/>
                  <a:pt x="584080" y="460660"/>
                  <a:pt x="573699" y="457200"/>
                </a:cubicBezTo>
                <a:cubicBezTo>
                  <a:pt x="565751" y="454551"/>
                  <a:pt x="557205" y="453922"/>
                  <a:pt x="549315" y="451104"/>
                </a:cubicBezTo>
                <a:cubicBezTo>
                  <a:pt x="528705" y="443743"/>
                  <a:pt x="509117" y="433641"/>
                  <a:pt x="488355" y="426720"/>
                </a:cubicBezTo>
                <a:cubicBezTo>
                  <a:pt x="486744" y="426183"/>
                  <a:pt x="435009" y="414760"/>
                  <a:pt x="421299" y="408432"/>
                </a:cubicBezTo>
                <a:cubicBezTo>
                  <a:pt x="400672" y="398912"/>
                  <a:pt x="380659" y="388112"/>
                  <a:pt x="360339" y="377952"/>
                </a:cubicBezTo>
                <a:cubicBezTo>
                  <a:pt x="352211" y="373888"/>
                  <a:pt x="343516" y="370801"/>
                  <a:pt x="335955" y="365760"/>
                </a:cubicBezTo>
                <a:cubicBezTo>
                  <a:pt x="329859" y="361696"/>
                  <a:pt x="324401" y="356454"/>
                  <a:pt x="317667" y="353568"/>
                </a:cubicBezTo>
                <a:cubicBezTo>
                  <a:pt x="309966" y="350268"/>
                  <a:pt x="301339" y="349774"/>
                  <a:pt x="293283" y="347472"/>
                </a:cubicBezTo>
                <a:cubicBezTo>
                  <a:pt x="280242" y="343746"/>
                  <a:pt x="261130" y="336834"/>
                  <a:pt x="250611" y="329184"/>
                </a:cubicBezTo>
                <a:cubicBezTo>
                  <a:pt x="235460" y="318165"/>
                  <a:pt x="223090" y="303627"/>
                  <a:pt x="207939" y="292608"/>
                </a:cubicBezTo>
                <a:cubicBezTo>
                  <a:pt x="161091" y="258537"/>
                  <a:pt x="203944" y="300455"/>
                  <a:pt x="165267" y="268224"/>
                </a:cubicBezTo>
                <a:cubicBezTo>
                  <a:pt x="158644" y="262705"/>
                  <a:pt x="153994" y="254947"/>
                  <a:pt x="146979" y="249936"/>
                </a:cubicBezTo>
                <a:cubicBezTo>
                  <a:pt x="139584" y="244654"/>
                  <a:pt x="130067" y="242917"/>
                  <a:pt x="122595" y="237744"/>
                </a:cubicBezTo>
                <a:cubicBezTo>
                  <a:pt x="104565" y="225262"/>
                  <a:pt x="29557" y="167493"/>
                  <a:pt x="18963" y="146304"/>
                </a:cubicBezTo>
                <a:cubicBezTo>
                  <a:pt x="15314" y="139006"/>
                  <a:pt x="1572" y="114396"/>
                  <a:pt x="675" y="103632"/>
                </a:cubicBezTo>
                <a:cubicBezTo>
                  <a:pt x="-844" y="85407"/>
                  <a:pt x="675" y="67056"/>
                  <a:pt x="675" y="4876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76" name="Freihandform 75"/>
          <p:cNvSpPr>
            <a:spLocks/>
          </p:cNvSpPr>
          <p:nvPr/>
        </p:nvSpPr>
        <p:spPr bwMode="auto">
          <a:xfrm>
            <a:off x="4330700" y="5803900"/>
            <a:ext cx="493713" cy="468313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394 h 469392"/>
              <a:gd name="T4" fmla="*/ 67047 w 493776"/>
              <a:gd name="T5" fmla="*/ 121640 h 469392"/>
              <a:gd name="T6" fmla="*/ 85333 w 493776"/>
              <a:gd name="T7" fmla="*/ 139886 h 469392"/>
              <a:gd name="T8" fmla="*/ 103619 w 493776"/>
              <a:gd name="T9" fmla="*/ 164214 h 469392"/>
              <a:gd name="T10" fmla="*/ 115809 w 493776"/>
              <a:gd name="T11" fmla="*/ 182460 h 469392"/>
              <a:gd name="T12" fmla="*/ 158476 w 493776"/>
              <a:gd name="T13" fmla="*/ 225034 h 469392"/>
              <a:gd name="T14" fmla="*/ 176761 w 493776"/>
              <a:gd name="T15" fmla="*/ 243279 h 469392"/>
              <a:gd name="T16" fmla="*/ 201142 w 493776"/>
              <a:gd name="T17" fmla="*/ 273689 h 469392"/>
              <a:gd name="T18" fmla="*/ 231618 w 493776"/>
              <a:gd name="T19" fmla="*/ 291935 h 469392"/>
              <a:gd name="T20" fmla="*/ 255999 w 493776"/>
              <a:gd name="T21" fmla="*/ 316263 h 469392"/>
              <a:gd name="T22" fmla="*/ 280380 w 493776"/>
              <a:gd name="T23" fmla="*/ 334509 h 469392"/>
              <a:gd name="T24" fmla="*/ 298666 w 493776"/>
              <a:gd name="T25" fmla="*/ 358837 h 469392"/>
              <a:gd name="T26" fmla="*/ 323047 w 493776"/>
              <a:gd name="T27" fmla="*/ 371001 h 469392"/>
              <a:gd name="T28" fmla="*/ 347428 w 493776"/>
              <a:gd name="T29" fmla="*/ 389247 h 469392"/>
              <a:gd name="T30" fmla="*/ 365713 w 493776"/>
              <a:gd name="T31" fmla="*/ 401411 h 469392"/>
              <a:gd name="T32" fmla="*/ 390094 w 493776"/>
              <a:gd name="T33" fmla="*/ 419657 h 469392"/>
              <a:gd name="T34" fmla="*/ 408380 w 493776"/>
              <a:gd name="T35" fmla="*/ 431821 h 469392"/>
              <a:gd name="T36" fmla="*/ 432761 w 493776"/>
              <a:gd name="T37" fmla="*/ 437903 h 469392"/>
              <a:gd name="T38" fmla="*/ 487618 w 493776"/>
              <a:gd name="T39" fmla="*/ 462231 h 469392"/>
              <a:gd name="T40" fmla="*/ 493713 w 493776"/>
              <a:gd name="T41" fmla="*/ 468313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7" name="Freihandform 76"/>
          <p:cNvSpPr>
            <a:spLocks/>
          </p:cNvSpPr>
          <p:nvPr/>
        </p:nvSpPr>
        <p:spPr bwMode="auto">
          <a:xfrm>
            <a:off x="4375150" y="5745163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8" name="Freihandform 77"/>
          <p:cNvSpPr>
            <a:spLocks/>
          </p:cNvSpPr>
          <p:nvPr/>
        </p:nvSpPr>
        <p:spPr bwMode="auto">
          <a:xfrm>
            <a:off x="4079875" y="4268788"/>
            <a:ext cx="676275" cy="663575"/>
          </a:xfrm>
          <a:custGeom>
            <a:avLst/>
            <a:gdLst>
              <a:gd name="T0" fmla="*/ 0 w 676656"/>
              <a:gd name="T1" fmla="*/ 663575 h 664464"/>
              <a:gd name="T2" fmla="*/ 54833 w 676656"/>
              <a:gd name="T3" fmla="*/ 572257 h 664464"/>
              <a:gd name="T4" fmla="*/ 115759 w 676656"/>
              <a:gd name="T5" fmla="*/ 499203 h 664464"/>
              <a:gd name="T6" fmla="*/ 127944 w 676656"/>
              <a:gd name="T7" fmla="*/ 480940 h 664464"/>
              <a:gd name="T8" fmla="*/ 146222 w 676656"/>
              <a:gd name="T9" fmla="*/ 462676 h 664464"/>
              <a:gd name="T10" fmla="*/ 164499 w 676656"/>
              <a:gd name="T11" fmla="*/ 438325 h 664464"/>
              <a:gd name="T12" fmla="*/ 182777 w 676656"/>
              <a:gd name="T13" fmla="*/ 420061 h 664464"/>
              <a:gd name="T14" fmla="*/ 231518 w 676656"/>
              <a:gd name="T15" fmla="*/ 359183 h 664464"/>
              <a:gd name="T16" fmla="*/ 280258 w 676656"/>
              <a:gd name="T17" fmla="*/ 316568 h 664464"/>
              <a:gd name="T18" fmla="*/ 304628 w 676656"/>
              <a:gd name="T19" fmla="*/ 292217 h 664464"/>
              <a:gd name="T20" fmla="*/ 353369 w 676656"/>
              <a:gd name="T21" fmla="*/ 255689 h 664464"/>
              <a:gd name="T22" fmla="*/ 402109 w 676656"/>
              <a:gd name="T23" fmla="*/ 206987 h 664464"/>
              <a:gd name="T24" fmla="*/ 420387 w 676656"/>
              <a:gd name="T25" fmla="*/ 194811 h 664464"/>
              <a:gd name="T26" fmla="*/ 463035 w 676656"/>
              <a:gd name="T27" fmla="*/ 152196 h 664464"/>
              <a:gd name="T28" fmla="*/ 578794 w 676656"/>
              <a:gd name="T29" fmla="*/ 60878 h 664464"/>
              <a:gd name="T30" fmla="*/ 621442 w 676656"/>
              <a:gd name="T31" fmla="*/ 36527 h 664464"/>
              <a:gd name="T32" fmla="*/ 657997 w 676656"/>
              <a:gd name="T33" fmla="*/ 12176 h 664464"/>
              <a:gd name="T34" fmla="*/ 676275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9" name="Freihandform 78"/>
          <p:cNvSpPr>
            <a:spLocks/>
          </p:cNvSpPr>
          <p:nvPr/>
        </p:nvSpPr>
        <p:spPr bwMode="auto">
          <a:xfrm>
            <a:off x="4227513" y="4354513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6" name="Rechteck 45"/>
          <p:cNvSpPr/>
          <p:nvPr/>
        </p:nvSpPr>
        <p:spPr bwMode="auto">
          <a:xfrm>
            <a:off x="941388" y="3452813"/>
            <a:ext cx="15128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App: Water pipeline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Rechteck 46"/>
          <p:cNvSpPr/>
          <p:nvPr/>
        </p:nvSpPr>
        <p:spPr bwMode="auto">
          <a:xfrm>
            <a:off x="946150" y="5008563"/>
            <a:ext cx="1512888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Exposed nodes,</a:t>
            </a:r>
          </a:p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Powerful attacker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615" name="Freihandform 10"/>
          <p:cNvSpPr>
            <a:spLocks/>
          </p:cNvSpPr>
          <p:nvPr/>
        </p:nvSpPr>
        <p:spPr bwMode="auto">
          <a:xfrm>
            <a:off x="5357813" y="53276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4616" name="Freihandform 13"/>
          <p:cNvSpPr>
            <a:spLocks/>
          </p:cNvSpPr>
          <p:nvPr/>
        </p:nvSpPr>
        <p:spPr bwMode="auto">
          <a:xfrm>
            <a:off x="5873750" y="4360863"/>
            <a:ext cx="1262063" cy="549275"/>
          </a:xfrm>
          <a:custGeom>
            <a:avLst/>
            <a:gdLst>
              <a:gd name="T0" fmla="*/ 609692 w 1261872"/>
              <a:gd name="T1" fmla="*/ 19946 h 550337"/>
              <a:gd name="T2" fmla="*/ 579208 w 1261872"/>
              <a:gd name="T3" fmla="*/ 26031 h 550337"/>
              <a:gd name="T4" fmla="*/ 402397 w 1261872"/>
              <a:gd name="T5" fmla="*/ 38199 h 550337"/>
              <a:gd name="T6" fmla="*/ 298749 w 1261872"/>
              <a:gd name="T7" fmla="*/ 68620 h 550337"/>
              <a:gd name="T8" fmla="*/ 262168 w 1261872"/>
              <a:gd name="T9" fmla="*/ 80789 h 550337"/>
              <a:gd name="T10" fmla="*/ 243877 w 1261872"/>
              <a:gd name="T11" fmla="*/ 86873 h 550337"/>
              <a:gd name="T12" fmla="*/ 189005 w 1261872"/>
              <a:gd name="T13" fmla="*/ 105126 h 550337"/>
              <a:gd name="T14" fmla="*/ 152423 w 1261872"/>
              <a:gd name="T15" fmla="*/ 123378 h 550337"/>
              <a:gd name="T16" fmla="*/ 134132 w 1261872"/>
              <a:gd name="T17" fmla="*/ 141631 h 550337"/>
              <a:gd name="T18" fmla="*/ 79260 w 1261872"/>
              <a:gd name="T19" fmla="*/ 178137 h 550337"/>
              <a:gd name="T20" fmla="*/ 60969 w 1261872"/>
              <a:gd name="T21" fmla="*/ 190305 h 550337"/>
              <a:gd name="T22" fmla="*/ 30485 w 1261872"/>
              <a:gd name="T23" fmla="*/ 232895 h 550337"/>
              <a:gd name="T24" fmla="*/ 18291 w 1261872"/>
              <a:gd name="T25" fmla="*/ 257232 h 550337"/>
              <a:gd name="T26" fmla="*/ 12194 w 1261872"/>
              <a:gd name="T27" fmla="*/ 287653 h 550337"/>
              <a:gd name="T28" fmla="*/ 6097 w 1261872"/>
              <a:gd name="T29" fmla="*/ 311990 h 550337"/>
              <a:gd name="T30" fmla="*/ 0 w 1261872"/>
              <a:gd name="T31" fmla="*/ 348495 h 550337"/>
              <a:gd name="T32" fmla="*/ 6097 w 1261872"/>
              <a:gd name="T33" fmla="*/ 397169 h 550337"/>
              <a:gd name="T34" fmla="*/ 30485 w 1261872"/>
              <a:gd name="T35" fmla="*/ 445843 h 550337"/>
              <a:gd name="T36" fmla="*/ 42678 w 1261872"/>
              <a:gd name="T37" fmla="*/ 470180 h 550337"/>
              <a:gd name="T38" fmla="*/ 67066 w 1261872"/>
              <a:gd name="T39" fmla="*/ 494517 h 550337"/>
              <a:gd name="T40" fmla="*/ 85357 w 1261872"/>
              <a:gd name="T41" fmla="*/ 518854 h 550337"/>
              <a:gd name="T42" fmla="*/ 128035 w 1261872"/>
              <a:gd name="T43" fmla="*/ 531022 h 550337"/>
              <a:gd name="T44" fmla="*/ 195102 w 1261872"/>
              <a:gd name="T45" fmla="*/ 543191 h 550337"/>
              <a:gd name="T46" fmla="*/ 719437 w 1261872"/>
              <a:gd name="T47" fmla="*/ 549275 h 550337"/>
              <a:gd name="T48" fmla="*/ 993798 w 1261872"/>
              <a:gd name="T49" fmla="*/ 537107 h 550337"/>
              <a:gd name="T50" fmla="*/ 1012089 w 1261872"/>
              <a:gd name="T51" fmla="*/ 531022 h 550337"/>
              <a:gd name="T52" fmla="*/ 1054768 w 1261872"/>
              <a:gd name="T53" fmla="*/ 518854 h 550337"/>
              <a:gd name="T54" fmla="*/ 1085252 w 1261872"/>
              <a:gd name="T55" fmla="*/ 506685 h 550337"/>
              <a:gd name="T56" fmla="*/ 1103543 w 1261872"/>
              <a:gd name="T57" fmla="*/ 494517 h 550337"/>
              <a:gd name="T58" fmla="*/ 1140125 w 1261872"/>
              <a:gd name="T59" fmla="*/ 482348 h 550337"/>
              <a:gd name="T60" fmla="*/ 1188900 w 1261872"/>
              <a:gd name="T61" fmla="*/ 464096 h 550337"/>
              <a:gd name="T62" fmla="*/ 1237675 w 1261872"/>
              <a:gd name="T63" fmla="*/ 439759 h 550337"/>
              <a:gd name="T64" fmla="*/ 1249869 w 1261872"/>
              <a:gd name="T65" fmla="*/ 421506 h 550337"/>
              <a:gd name="T66" fmla="*/ 1255966 w 1261872"/>
              <a:gd name="T67" fmla="*/ 397169 h 550337"/>
              <a:gd name="T68" fmla="*/ 1262063 w 1261872"/>
              <a:gd name="T69" fmla="*/ 378916 h 550337"/>
              <a:gd name="T70" fmla="*/ 1249869 w 1261872"/>
              <a:gd name="T71" fmla="*/ 196389 h 550337"/>
              <a:gd name="T72" fmla="*/ 1237675 w 1261872"/>
              <a:gd name="T73" fmla="*/ 159884 h 550337"/>
              <a:gd name="T74" fmla="*/ 1201094 w 1261872"/>
              <a:gd name="T75" fmla="*/ 123378 h 550337"/>
              <a:gd name="T76" fmla="*/ 1152318 w 1261872"/>
              <a:gd name="T77" fmla="*/ 74705 h 550337"/>
              <a:gd name="T78" fmla="*/ 1127931 w 1261872"/>
              <a:gd name="T79" fmla="*/ 62536 h 550337"/>
              <a:gd name="T80" fmla="*/ 1079155 w 1261872"/>
              <a:gd name="T81" fmla="*/ 38199 h 550337"/>
              <a:gd name="T82" fmla="*/ 1030380 w 1261872"/>
              <a:gd name="T83" fmla="*/ 26031 h 550337"/>
              <a:gd name="T84" fmla="*/ 1005992 w 1261872"/>
              <a:gd name="T85" fmla="*/ 19946 h 550337"/>
              <a:gd name="T86" fmla="*/ 957217 w 1261872"/>
              <a:gd name="T87" fmla="*/ 13862 h 550337"/>
              <a:gd name="T88" fmla="*/ 938926 w 1261872"/>
              <a:gd name="T89" fmla="*/ 7778 h 550337"/>
              <a:gd name="T90" fmla="*/ 591402 w 1261872"/>
              <a:gd name="T91" fmla="*/ 7778 h 550337"/>
              <a:gd name="T92" fmla="*/ 542626 w 1261872"/>
              <a:gd name="T93" fmla="*/ 19946 h 550337"/>
              <a:gd name="T94" fmla="*/ 524335 w 1261872"/>
              <a:gd name="T95" fmla="*/ 26031 h 55033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61872" h="550337">
                <a:moveTo>
                  <a:pt x="609600" y="19985"/>
                </a:moveTo>
                <a:cubicBezTo>
                  <a:pt x="599440" y="22017"/>
                  <a:pt x="589401" y="24796"/>
                  <a:pt x="579120" y="26081"/>
                </a:cubicBezTo>
                <a:cubicBezTo>
                  <a:pt x="526410" y="32670"/>
                  <a:pt x="451515" y="35541"/>
                  <a:pt x="402336" y="38273"/>
                </a:cubicBezTo>
                <a:cubicBezTo>
                  <a:pt x="334866" y="55140"/>
                  <a:pt x="369464" y="45166"/>
                  <a:pt x="298704" y="68753"/>
                </a:cubicBezTo>
                <a:lnTo>
                  <a:pt x="262128" y="80945"/>
                </a:lnTo>
                <a:cubicBezTo>
                  <a:pt x="256032" y="82977"/>
                  <a:pt x="250074" y="85483"/>
                  <a:pt x="243840" y="87041"/>
                </a:cubicBezTo>
                <a:cubicBezTo>
                  <a:pt x="216651" y="93838"/>
                  <a:pt x="217033" y="92576"/>
                  <a:pt x="188976" y="105329"/>
                </a:cubicBezTo>
                <a:cubicBezTo>
                  <a:pt x="176567" y="110970"/>
                  <a:pt x="163742" y="116056"/>
                  <a:pt x="152400" y="123617"/>
                </a:cubicBezTo>
                <a:cubicBezTo>
                  <a:pt x="145227" y="128399"/>
                  <a:pt x="140917" y="136612"/>
                  <a:pt x="134112" y="141905"/>
                </a:cubicBezTo>
                <a:lnTo>
                  <a:pt x="79248" y="178481"/>
                </a:lnTo>
                <a:cubicBezTo>
                  <a:pt x="73152" y="182545"/>
                  <a:pt x="65356" y="184812"/>
                  <a:pt x="60960" y="190673"/>
                </a:cubicBezTo>
                <a:cubicBezTo>
                  <a:pt x="53110" y="201140"/>
                  <a:pt x="37611" y="220866"/>
                  <a:pt x="30480" y="233345"/>
                </a:cubicBezTo>
                <a:cubicBezTo>
                  <a:pt x="25971" y="241235"/>
                  <a:pt x="22352" y="249601"/>
                  <a:pt x="18288" y="257729"/>
                </a:cubicBezTo>
                <a:cubicBezTo>
                  <a:pt x="16256" y="267889"/>
                  <a:pt x="14440" y="278095"/>
                  <a:pt x="12192" y="288209"/>
                </a:cubicBezTo>
                <a:cubicBezTo>
                  <a:pt x="10375" y="296388"/>
                  <a:pt x="7739" y="304378"/>
                  <a:pt x="6096" y="312593"/>
                </a:cubicBezTo>
                <a:cubicBezTo>
                  <a:pt x="3672" y="324713"/>
                  <a:pt x="2032" y="336977"/>
                  <a:pt x="0" y="349169"/>
                </a:cubicBezTo>
                <a:cubicBezTo>
                  <a:pt x="2032" y="365425"/>
                  <a:pt x="2412" y="381974"/>
                  <a:pt x="6096" y="397937"/>
                </a:cubicBezTo>
                <a:cubicBezTo>
                  <a:pt x="13065" y="428137"/>
                  <a:pt x="17537" y="424054"/>
                  <a:pt x="30480" y="446705"/>
                </a:cubicBezTo>
                <a:cubicBezTo>
                  <a:pt x="34989" y="454595"/>
                  <a:pt x="37220" y="463819"/>
                  <a:pt x="42672" y="471089"/>
                </a:cubicBezTo>
                <a:cubicBezTo>
                  <a:pt x="49569" y="480285"/>
                  <a:pt x="59487" y="486822"/>
                  <a:pt x="67056" y="495473"/>
                </a:cubicBezTo>
                <a:cubicBezTo>
                  <a:pt x="73746" y="503119"/>
                  <a:pt x="76632" y="514630"/>
                  <a:pt x="85344" y="519857"/>
                </a:cubicBezTo>
                <a:cubicBezTo>
                  <a:pt x="98029" y="527468"/>
                  <a:pt x="113847" y="527798"/>
                  <a:pt x="128016" y="532049"/>
                </a:cubicBezTo>
                <a:cubicBezTo>
                  <a:pt x="157843" y="540997"/>
                  <a:pt x="150134" y="543285"/>
                  <a:pt x="195072" y="544241"/>
                </a:cubicBezTo>
                <a:lnTo>
                  <a:pt x="719328" y="550337"/>
                </a:lnTo>
                <a:cubicBezTo>
                  <a:pt x="754193" y="549369"/>
                  <a:pt x="917090" y="550905"/>
                  <a:pt x="993648" y="538145"/>
                </a:cubicBezTo>
                <a:cubicBezTo>
                  <a:pt x="999986" y="537089"/>
                  <a:pt x="1005757" y="533814"/>
                  <a:pt x="1011936" y="532049"/>
                </a:cubicBezTo>
                <a:cubicBezTo>
                  <a:pt x="1038837" y="524363"/>
                  <a:pt x="1031222" y="528627"/>
                  <a:pt x="1054608" y="519857"/>
                </a:cubicBezTo>
                <a:cubicBezTo>
                  <a:pt x="1064854" y="516015"/>
                  <a:pt x="1075301" y="512559"/>
                  <a:pt x="1085088" y="507665"/>
                </a:cubicBezTo>
                <a:cubicBezTo>
                  <a:pt x="1091641" y="504388"/>
                  <a:pt x="1096681" y="498449"/>
                  <a:pt x="1103376" y="495473"/>
                </a:cubicBezTo>
                <a:cubicBezTo>
                  <a:pt x="1115120" y="490254"/>
                  <a:pt x="1127919" y="487793"/>
                  <a:pt x="1139952" y="483281"/>
                </a:cubicBezTo>
                <a:cubicBezTo>
                  <a:pt x="1156208" y="477185"/>
                  <a:pt x="1172814" y="471952"/>
                  <a:pt x="1188720" y="464993"/>
                </a:cubicBezTo>
                <a:cubicBezTo>
                  <a:pt x="1205371" y="457708"/>
                  <a:pt x="1237488" y="440609"/>
                  <a:pt x="1237488" y="440609"/>
                </a:cubicBezTo>
                <a:cubicBezTo>
                  <a:pt x="1241552" y="434513"/>
                  <a:pt x="1246794" y="429055"/>
                  <a:pt x="1249680" y="422321"/>
                </a:cubicBezTo>
                <a:cubicBezTo>
                  <a:pt x="1252980" y="414620"/>
                  <a:pt x="1253474" y="405993"/>
                  <a:pt x="1255776" y="397937"/>
                </a:cubicBezTo>
                <a:cubicBezTo>
                  <a:pt x="1257541" y="391758"/>
                  <a:pt x="1259840" y="385745"/>
                  <a:pt x="1261872" y="379649"/>
                </a:cubicBezTo>
                <a:cubicBezTo>
                  <a:pt x="1260838" y="354823"/>
                  <a:pt x="1262388" y="247602"/>
                  <a:pt x="1249680" y="196769"/>
                </a:cubicBezTo>
                <a:cubicBezTo>
                  <a:pt x="1246563" y="184301"/>
                  <a:pt x="1245199" y="170474"/>
                  <a:pt x="1237488" y="160193"/>
                </a:cubicBezTo>
                <a:cubicBezTo>
                  <a:pt x="1193613" y="101693"/>
                  <a:pt x="1242935" y="161819"/>
                  <a:pt x="1200912" y="123617"/>
                </a:cubicBezTo>
                <a:cubicBezTo>
                  <a:pt x="1183901" y="108153"/>
                  <a:pt x="1172706" y="85130"/>
                  <a:pt x="1152144" y="74849"/>
                </a:cubicBezTo>
                <a:cubicBezTo>
                  <a:pt x="1144016" y="70785"/>
                  <a:pt x="1135650" y="67166"/>
                  <a:pt x="1127760" y="62657"/>
                </a:cubicBezTo>
                <a:cubicBezTo>
                  <a:pt x="1099212" y="46344"/>
                  <a:pt x="1118000" y="50275"/>
                  <a:pt x="1078992" y="38273"/>
                </a:cubicBezTo>
                <a:cubicBezTo>
                  <a:pt x="1062977" y="33345"/>
                  <a:pt x="1046480" y="30145"/>
                  <a:pt x="1030224" y="26081"/>
                </a:cubicBezTo>
                <a:cubicBezTo>
                  <a:pt x="1022096" y="24049"/>
                  <a:pt x="1014153" y="21024"/>
                  <a:pt x="1005840" y="19985"/>
                </a:cubicBezTo>
                <a:lnTo>
                  <a:pt x="957072" y="13889"/>
                </a:lnTo>
                <a:cubicBezTo>
                  <a:pt x="950976" y="11857"/>
                  <a:pt x="945135" y="8770"/>
                  <a:pt x="938784" y="7793"/>
                </a:cubicBezTo>
                <a:cubicBezTo>
                  <a:pt x="830742" y="-8829"/>
                  <a:pt x="673850" y="6037"/>
                  <a:pt x="591312" y="7793"/>
                </a:cubicBezTo>
                <a:cubicBezTo>
                  <a:pt x="549508" y="21728"/>
                  <a:pt x="601394" y="5273"/>
                  <a:pt x="542544" y="19985"/>
                </a:cubicBezTo>
                <a:cubicBezTo>
                  <a:pt x="536310" y="21543"/>
                  <a:pt x="524256" y="26081"/>
                  <a:pt x="524256" y="26081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5" name="Pfeil nach unten 14"/>
          <p:cNvSpPr>
            <a:spLocks noChangeArrowheads="1"/>
          </p:cNvSpPr>
          <p:nvPr/>
        </p:nvSpPr>
        <p:spPr bwMode="auto">
          <a:xfrm rot="10800000">
            <a:off x="5291138" y="1839913"/>
            <a:ext cx="295275" cy="431800"/>
          </a:xfrm>
          <a:prstGeom prst="downArrow">
            <a:avLst>
              <a:gd name="adj1" fmla="val 50000"/>
              <a:gd name="adj2" fmla="val 49849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4" name="Rechteck 53"/>
          <p:cNvSpPr/>
          <p:nvPr/>
        </p:nvSpPr>
        <p:spPr bwMode="auto">
          <a:xfrm>
            <a:off x="5441950" y="17684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NOT SATISFIED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619" name="Rechteck 54"/>
          <p:cNvSpPr>
            <a:spLocks noChangeArrowheads="1"/>
          </p:cNvSpPr>
          <p:nvPr/>
        </p:nvSpPr>
        <p:spPr bwMode="auto">
          <a:xfrm>
            <a:off x="8250238" y="2055813"/>
            <a:ext cx="1871662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8" name="Zylinder 57"/>
          <p:cNvSpPr/>
          <p:nvPr/>
        </p:nvSpPr>
        <p:spPr bwMode="auto">
          <a:xfrm>
            <a:off x="8337550" y="2754313"/>
            <a:ext cx="1728788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1400" dirty="0">
                <a:latin typeface="+mn-lt"/>
              </a:rPr>
              <a:t>components</a:t>
            </a:r>
            <a:endParaRPr lang="de-DE" sz="1400" dirty="0">
              <a:latin typeface="+mn-lt"/>
            </a:endParaRPr>
          </a:p>
        </p:txBody>
      </p:sp>
      <p:sp>
        <p:nvSpPr>
          <p:cNvPr id="60" name="Rechteck 59"/>
          <p:cNvSpPr/>
          <p:nvPr/>
        </p:nvSpPr>
        <p:spPr bwMode="auto">
          <a:xfrm>
            <a:off x="8321675" y="4721225"/>
            <a:ext cx="1744663" cy="163353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Composition</a:t>
            </a:r>
          </a:p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24622" name="Pfeil nach unten 60"/>
          <p:cNvSpPr>
            <a:spLocks noChangeArrowheads="1"/>
          </p:cNvSpPr>
          <p:nvPr/>
        </p:nvSpPr>
        <p:spPr bwMode="auto">
          <a:xfrm>
            <a:off x="9058275" y="4122738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5" name="Rechteck 74"/>
          <p:cNvSpPr/>
          <p:nvPr/>
        </p:nvSpPr>
        <p:spPr bwMode="auto">
          <a:xfrm>
            <a:off x="8429625" y="2236788"/>
            <a:ext cx="1512888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</a:t>
            </a:r>
            <a:endParaRPr lang="de-DE" sz="1600" dirty="0">
              <a:latin typeface="+mn-lt"/>
            </a:endParaRPr>
          </a:p>
        </p:txBody>
      </p:sp>
      <p:sp>
        <p:nvSpPr>
          <p:cNvPr id="82" name="Rechteck 81"/>
          <p:cNvSpPr/>
          <p:nvPr/>
        </p:nvSpPr>
        <p:spPr bwMode="auto">
          <a:xfrm>
            <a:off x="8926513" y="52292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8518525" y="5575300"/>
            <a:ext cx="519113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4" name="Rechteck 83"/>
          <p:cNvSpPr/>
          <p:nvPr/>
        </p:nvSpPr>
        <p:spPr bwMode="auto">
          <a:xfrm>
            <a:off x="9342438" y="55848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5" name="Rechteck 84"/>
          <p:cNvSpPr/>
          <p:nvPr/>
        </p:nvSpPr>
        <p:spPr bwMode="auto">
          <a:xfrm>
            <a:off x="8826500" y="6000750"/>
            <a:ext cx="520700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6" name="Rechteck 85"/>
          <p:cNvSpPr/>
          <p:nvPr/>
        </p:nvSpPr>
        <p:spPr bwMode="auto">
          <a:xfrm>
            <a:off x="9445625" y="6018213"/>
            <a:ext cx="520700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cxnSp>
        <p:nvCxnSpPr>
          <p:cNvPr id="24629" name="Gewinkelte Verbindung 86"/>
          <p:cNvCxnSpPr>
            <a:cxnSpLocks noChangeShapeType="1"/>
            <a:stCxn id="82" idx="2"/>
            <a:endCxn id="83" idx="0"/>
          </p:cNvCxnSpPr>
          <p:nvPr/>
        </p:nvCxnSpPr>
        <p:spPr bwMode="auto">
          <a:xfrm rot="5400000">
            <a:off x="8938419" y="5326856"/>
            <a:ext cx="88900" cy="4079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30" name="Gewinkelte Verbindung 87"/>
          <p:cNvCxnSpPr>
            <a:cxnSpLocks noChangeShapeType="1"/>
            <a:stCxn id="82" idx="2"/>
            <a:endCxn id="84" idx="0"/>
          </p:cNvCxnSpPr>
          <p:nvPr/>
        </p:nvCxnSpPr>
        <p:spPr bwMode="auto">
          <a:xfrm rot="16200000" flipH="1">
            <a:off x="9345613" y="5327650"/>
            <a:ext cx="98425" cy="4159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31" name="Gewinkelte Verbindung 88"/>
          <p:cNvCxnSpPr>
            <a:cxnSpLocks noChangeShapeType="1"/>
            <a:stCxn id="84" idx="2"/>
            <a:endCxn id="85" idx="0"/>
          </p:cNvCxnSpPr>
          <p:nvPr/>
        </p:nvCxnSpPr>
        <p:spPr bwMode="auto">
          <a:xfrm rot="5400000">
            <a:off x="9265444" y="5663406"/>
            <a:ext cx="158750" cy="515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32" name="Gewinkelte Verbindung 89"/>
          <p:cNvCxnSpPr>
            <a:cxnSpLocks noChangeShapeType="1"/>
            <a:stCxn id="84" idx="2"/>
            <a:endCxn id="86" idx="0"/>
          </p:cNvCxnSpPr>
          <p:nvPr/>
        </p:nvCxnSpPr>
        <p:spPr bwMode="auto">
          <a:xfrm rot="16200000" flipH="1">
            <a:off x="9566275" y="5878513"/>
            <a:ext cx="176213" cy="103187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4633" name="Pfeil nach unten 90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0" name="Freihandform 10"/>
          <p:cNvSpPr>
            <a:spLocks/>
          </p:cNvSpPr>
          <p:nvPr/>
        </p:nvSpPr>
        <p:spPr bwMode="auto">
          <a:xfrm>
            <a:off x="6300788" y="58102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59" name="Rechteck 58"/>
          <p:cNvSpPr/>
          <p:nvPr/>
        </p:nvSpPr>
        <p:spPr bwMode="auto">
          <a:xfrm>
            <a:off x="8826202" y="5975573"/>
            <a:ext cx="576064" cy="257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de-DE" sz="1000" dirty="0">
                <a:solidFill>
                  <a:srgbClr val="FF0000"/>
                </a:solidFill>
                <a:latin typeface="+mn-lt"/>
              </a:rPr>
              <a:t>AES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76" grpId="0" animBg="1"/>
      <p:bldP spid="77" grpId="0" animBg="1"/>
      <p:bldP spid="78" grpId="0" animBg="1"/>
      <p:bldP spid="79" grpId="0" animBg="1"/>
      <p:bldP spid="15" grpId="0" animBg="1"/>
      <p:bldP spid="54" grpId="0"/>
      <p:bldP spid="70" grpId="0" animBg="1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44575"/>
            <a:ext cx="6934200" cy="355600"/>
          </a:xfrm>
        </p:spPr>
        <p:txBody>
          <a:bodyPr/>
          <a:lstStyle/>
          <a:p>
            <a:r>
              <a:rPr lang="de-DE" smtClean="0">
                <a:solidFill>
                  <a:srgbClr val="DD3832"/>
                </a:solidFill>
              </a:rPr>
              <a:t>Outline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Motivation</a:t>
            </a:r>
          </a:p>
          <a:p>
            <a:endParaRPr lang="de-DE" dirty="0" smtClean="0"/>
          </a:p>
          <a:p>
            <a:r>
              <a:rPr lang="en-US" dirty="0" smtClean="0"/>
              <a:t>Methodology </a:t>
            </a:r>
          </a:p>
          <a:p>
            <a:endParaRPr lang="en-US" dirty="0" smtClean="0"/>
          </a:p>
          <a:p>
            <a:r>
              <a:rPr lang="en-US" dirty="0" smtClean="0"/>
              <a:t>Model-based assessment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Evaluation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endParaRPr lang="en-US" dirty="0" smtClean="0"/>
          </a:p>
          <a:p>
            <a:r>
              <a:rPr lang="en-US" dirty="0" smtClean="0"/>
              <a:t>Conclusions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Attack Tree Model</a:t>
            </a:r>
            <a:endParaRPr lang="de-DE" smtClean="0"/>
          </a:p>
        </p:txBody>
      </p:sp>
      <p:sp>
        <p:nvSpPr>
          <p:cNvPr id="25603" name="Rechteck 3"/>
          <p:cNvSpPr>
            <a:spLocks noChangeArrowheads="1"/>
          </p:cNvSpPr>
          <p:nvPr/>
        </p:nvSpPr>
        <p:spPr bwMode="auto">
          <a:xfrm>
            <a:off x="762000" y="2055813"/>
            <a:ext cx="1871663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5604" name="Rechteck 5"/>
          <p:cNvSpPr>
            <a:spLocks noChangeArrowheads="1"/>
          </p:cNvSpPr>
          <p:nvPr/>
        </p:nvSpPr>
        <p:spPr bwMode="auto">
          <a:xfrm>
            <a:off x="3354388" y="2071688"/>
            <a:ext cx="4248150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auto">
          <a:xfrm>
            <a:off x="4578350" y="2271713"/>
            <a:ext cx="1511300" cy="3603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System security</a:t>
            </a:r>
            <a:endParaRPr lang="de-DE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507038" y="2921000"/>
            <a:ext cx="1296987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concealment</a:t>
            </a:r>
            <a:endParaRPr lang="de-DE" sz="1400" dirty="0">
              <a:latin typeface="+mn-lt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641725" y="2921000"/>
            <a:ext cx="1295400" cy="358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integrity</a:t>
            </a:r>
            <a:endParaRPr lang="de-DE" sz="1400" dirty="0">
              <a:latin typeface="+mn-lt"/>
            </a:endParaRPr>
          </a:p>
        </p:txBody>
      </p:sp>
      <p:cxnSp>
        <p:nvCxnSpPr>
          <p:cNvPr id="25608" name="Gerade Verbindung mit Pfeil 14"/>
          <p:cNvCxnSpPr>
            <a:cxnSpLocks noChangeShapeType="1"/>
            <a:stCxn id="8" idx="0"/>
            <a:endCxn id="7" idx="2"/>
          </p:cNvCxnSpPr>
          <p:nvPr/>
        </p:nvCxnSpPr>
        <p:spPr bwMode="auto">
          <a:xfrm flipH="1" flipV="1">
            <a:off x="5334000" y="2632075"/>
            <a:ext cx="820738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5609" name="Gerade Verbindung mit Pfeil 14"/>
          <p:cNvCxnSpPr>
            <a:cxnSpLocks noChangeShapeType="1"/>
            <a:stCxn id="9" idx="0"/>
            <a:endCxn id="7" idx="2"/>
          </p:cNvCxnSpPr>
          <p:nvPr/>
        </p:nvCxnSpPr>
        <p:spPr bwMode="auto">
          <a:xfrm flipV="1">
            <a:off x="4289425" y="2632075"/>
            <a:ext cx="1044575" cy="288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8" name="Rechteck 17"/>
          <p:cNvSpPr/>
          <p:nvPr/>
        </p:nvSpPr>
        <p:spPr bwMode="auto">
          <a:xfrm>
            <a:off x="4505325" y="3679825"/>
            <a:ext cx="1296988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Read data</a:t>
            </a:r>
            <a:endParaRPr lang="de-DE" sz="1400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73750" y="4360863"/>
            <a:ext cx="1296988" cy="50323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Physically (node)</a:t>
            </a:r>
            <a:endParaRPr lang="de-DE" sz="1400" dirty="0">
              <a:latin typeface="+mn-lt"/>
            </a:endParaRPr>
          </a:p>
        </p:txBody>
      </p:sp>
      <p:sp>
        <p:nvSpPr>
          <p:cNvPr id="20" name="Rechteck 19"/>
          <p:cNvSpPr/>
          <p:nvPr/>
        </p:nvSpPr>
        <p:spPr bwMode="auto">
          <a:xfrm>
            <a:off x="3786188" y="4362450"/>
            <a:ext cx="1295400" cy="5016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Eavesdrop (radio)</a:t>
            </a:r>
            <a:endParaRPr lang="de-DE" sz="1400" dirty="0">
              <a:latin typeface="+mn-lt"/>
            </a:endParaRPr>
          </a:p>
        </p:txBody>
      </p:sp>
      <p:cxnSp>
        <p:nvCxnSpPr>
          <p:cNvPr id="25613" name="Gerade Verbindung mit Pfeil 14"/>
          <p:cNvCxnSpPr>
            <a:cxnSpLocks noChangeShapeType="1"/>
            <a:stCxn id="18" idx="0"/>
            <a:endCxn id="8" idx="2"/>
          </p:cNvCxnSpPr>
          <p:nvPr/>
        </p:nvCxnSpPr>
        <p:spPr bwMode="auto">
          <a:xfrm flipV="1">
            <a:off x="5153025" y="3279775"/>
            <a:ext cx="1001713" cy="400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5614" name="Gerade Verbindung mit Pfeil 14"/>
          <p:cNvCxnSpPr>
            <a:cxnSpLocks noChangeShapeType="1"/>
            <a:stCxn id="20" idx="0"/>
            <a:endCxn id="18" idx="2"/>
          </p:cNvCxnSpPr>
          <p:nvPr/>
        </p:nvCxnSpPr>
        <p:spPr bwMode="auto">
          <a:xfrm flipV="1">
            <a:off x="4433888" y="4000500"/>
            <a:ext cx="719137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5615" name="Gerade Verbindung mit Pfeil 14"/>
          <p:cNvCxnSpPr>
            <a:cxnSpLocks noChangeShapeType="1"/>
            <a:stCxn id="19" idx="0"/>
            <a:endCxn id="18" idx="2"/>
          </p:cNvCxnSpPr>
          <p:nvPr/>
        </p:nvCxnSpPr>
        <p:spPr bwMode="auto">
          <a:xfrm flipH="1" flipV="1">
            <a:off x="5153025" y="4000500"/>
            <a:ext cx="1368425" cy="3603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0" name="Rechteck 39"/>
          <p:cNvSpPr/>
          <p:nvPr/>
        </p:nvSpPr>
        <p:spPr bwMode="auto">
          <a:xfrm>
            <a:off x="5441950" y="5424488"/>
            <a:ext cx="1295400" cy="3206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Access to node</a:t>
            </a:r>
            <a:endParaRPr lang="de-DE" sz="1200" dirty="0">
              <a:latin typeface="+mn-lt"/>
            </a:endParaRPr>
          </a:p>
        </p:txBody>
      </p:sp>
      <p:sp>
        <p:nvSpPr>
          <p:cNvPr id="41" name="Rechteck 40"/>
          <p:cNvSpPr/>
          <p:nvPr/>
        </p:nvSpPr>
        <p:spPr bwMode="auto">
          <a:xfrm>
            <a:off x="6305550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physically</a:t>
            </a:r>
            <a:endParaRPr lang="de-DE" sz="1200" dirty="0">
              <a:latin typeface="+mn-lt"/>
            </a:endParaRPr>
          </a:p>
        </p:txBody>
      </p:sp>
      <p:cxnSp>
        <p:nvCxnSpPr>
          <p:cNvPr id="25618" name="Gerade Verbindung mit Pfeil 14"/>
          <p:cNvCxnSpPr>
            <a:cxnSpLocks noChangeShapeType="1"/>
            <a:stCxn id="41" idx="0"/>
          </p:cNvCxnSpPr>
          <p:nvPr/>
        </p:nvCxnSpPr>
        <p:spPr bwMode="auto">
          <a:xfrm flipH="1" flipV="1">
            <a:off x="6672263" y="4867275"/>
            <a:ext cx="280987" cy="1004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5619" name="Gerade Verbindung mit Pfeil 14"/>
          <p:cNvCxnSpPr>
            <a:cxnSpLocks noChangeShapeType="1"/>
            <a:stCxn id="19" idx="2"/>
            <a:endCxn id="40" idx="0"/>
          </p:cNvCxnSpPr>
          <p:nvPr/>
        </p:nvCxnSpPr>
        <p:spPr bwMode="auto">
          <a:xfrm flipH="1">
            <a:off x="6089650" y="4864100"/>
            <a:ext cx="431800" cy="560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5620" name="Freihandform 48"/>
          <p:cNvSpPr>
            <a:spLocks/>
          </p:cNvSpPr>
          <p:nvPr/>
        </p:nvSpPr>
        <p:spPr bwMode="auto">
          <a:xfrm>
            <a:off x="6450013" y="4975225"/>
            <a:ext cx="287337" cy="46038"/>
          </a:xfrm>
          <a:custGeom>
            <a:avLst/>
            <a:gdLst>
              <a:gd name="T0" fmla="*/ 0 w 175260"/>
              <a:gd name="T1" fmla="*/ 0 h 91440"/>
              <a:gd name="T2" fmla="*/ 20531 w 175260"/>
              <a:gd name="T3" fmla="*/ 6714 h 91440"/>
              <a:gd name="T4" fmla="*/ 41063 w 175260"/>
              <a:gd name="T5" fmla="*/ 9591 h 91440"/>
              <a:gd name="T6" fmla="*/ 133454 w 175260"/>
              <a:gd name="T7" fmla="*/ 16305 h 91440"/>
              <a:gd name="T8" fmla="*/ 164252 w 175260"/>
              <a:gd name="T9" fmla="*/ 18223 h 91440"/>
              <a:gd name="T10" fmla="*/ 256644 w 175260"/>
              <a:gd name="T11" fmla="*/ 22060 h 91440"/>
              <a:gd name="T12" fmla="*/ 287442 w 175260"/>
              <a:gd name="T13" fmla="*/ 23019 h 91440"/>
              <a:gd name="T14" fmla="*/ 472226 w 175260"/>
              <a:gd name="T15" fmla="*/ 22060 h 914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5260" h="91440">
                <a:moveTo>
                  <a:pt x="0" y="0"/>
                </a:moveTo>
                <a:cubicBezTo>
                  <a:pt x="2540" y="8890"/>
                  <a:pt x="4186" y="18086"/>
                  <a:pt x="7620" y="26670"/>
                </a:cubicBezTo>
                <a:cubicBezTo>
                  <a:pt x="9321" y="30922"/>
                  <a:pt x="12309" y="34582"/>
                  <a:pt x="15240" y="38100"/>
                </a:cubicBezTo>
                <a:cubicBezTo>
                  <a:pt x="26431" y="51529"/>
                  <a:pt x="33600" y="54150"/>
                  <a:pt x="49530" y="64770"/>
                </a:cubicBezTo>
                <a:lnTo>
                  <a:pt x="60960" y="72390"/>
                </a:lnTo>
                <a:cubicBezTo>
                  <a:pt x="79073" y="84465"/>
                  <a:pt x="68046" y="78562"/>
                  <a:pt x="95250" y="87630"/>
                </a:cubicBezTo>
                <a:lnTo>
                  <a:pt x="106680" y="91440"/>
                </a:lnTo>
                <a:cubicBezTo>
                  <a:pt x="170175" y="87472"/>
                  <a:pt x="147280" y="87630"/>
                  <a:pt x="175260" y="87630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" name="Rechteck 50"/>
          <p:cNvSpPr/>
          <p:nvPr/>
        </p:nvSpPr>
        <p:spPr bwMode="auto">
          <a:xfrm>
            <a:off x="3425825" y="5407025"/>
            <a:ext cx="1295400" cy="3222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Read Radio</a:t>
            </a:r>
            <a:endParaRPr lang="de-DE" sz="1200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 bwMode="auto">
          <a:xfrm>
            <a:off x="4073525" y="5872163"/>
            <a:ext cx="1296988" cy="322262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Decipher packet</a:t>
            </a:r>
            <a:endParaRPr lang="de-DE" sz="1200" dirty="0">
              <a:latin typeface="+mn-lt"/>
            </a:endParaRPr>
          </a:p>
        </p:txBody>
      </p:sp>
      <p:cxnSp>
        <p:nvCxnSpPr>
          <p:cNvPr id="25623" name="Gerade Verbindung mit Pfeil 14"/>
          <p:cNvCxnSpPr>
            <a:cxnSpLocks noChangeShapeType="1"/>
            <a:stCxn id="20" idx="2"/>
            <a:endCxn id="51" idx="0"/>
          </p:cNvCxnSpPr>
          <p:nvPr/>
        </p:nvCxnSpPr>
        <p:spPr bwMode="auto">
          <a:xfrm flipH="1">
            <a:off x="4073525" y="4864100"/>
            <a:ext cx="360363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5624" name="Gerade Verbindung mit Pfeil 14"/>
          <p:cNvCxnSpPr>
            <a:cxnSpLocks noChangeShapeType="1"/>
            <a:stCxn id="20" idx="2"/>
          </p:cNvCxnSpPr>
          <p:nvPr/>
        </p:nvCxnSpPr>
        <p:spPr bwMode="auto">
          <a:xfrm>
            <a:off x="4433888" y="4864100"/>
            <a:ext cx="828675" cy="1008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5625" name="Freihandform 58"/>
          <p:cNvSpPr>
            <a:spLocks/>
          </p:cNvSpPr>
          <p:nvPr/>
        </p:nvSpPr>
        <p:spPr bwMode="auto">
          <a:xfrm>
            <a:off x="4322763" y="5046663"/>
            <a:ext cx="230187" cy="42862"/>
          </a:xfrm>
          <a:custGeom>
            <a:avLst/>
            <a:gdLst>
              <a:gd name="T0" fmla="*/ 0 w 231648"/>
              <a:gd name="T1" fmla="*/ 35 h 42710"/>
              <a:gd name="T2" fmla="*/ 48460 w 231648"/>
              <a:gd name="T3" fmla="*/ 36741 h 42710"/>
              <a:gd name="T4" fmla="*/ 78748 w 231648"/>
              <a:gd name="T5" fmla="*/ 42859 h 42710"/>
              <a:gd name="T6" fmla="*/ 193842 w 231648"/>
              <a:gd name="T7" fmla="*/ 30624 h 42710"/>
              <a:gd name="T8" fmla="*/ 212014 w 231648"/>
              <a:gd name="T9" fmla="*/ 18388 h 42710"/>
              <a:gd name="T10" fmla="*/ 230187 w 231648"/>
              <a:gd name="T11" fmla="*/ 35 h 427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1648" h="42710">
                <a:moveTo>
                  <a:pt x="0" y="35"/>
                </a:moveTo>
                <a:cubicBezTo>
                  <a:pt x="718" y="610"/>
                  <a:pt x="39634" y="33186"/>
                  <a:pt x="48768" y="36611"/>
                </a:cubicBezTo>
                <a:cubicBezTo>
                  <a:pt x="58470" y="40249"/>
                  <a:pt x="69088" y="40675"/>
                  <a:pt x="79248" y="42707"/>
                </a:cubicBezTo>
                <a:cubicBezTo>
                  <a:pt x="88196" y="42148"/>
                  <a:pt x="164620" y="45741"/>
                  <a:pt x="195072" y="30515"/>
                </a:cubicBezTo>
                <a:cubicBezTo>
                  <a:pt x="201625" y="27238"/>
                  <a:pt x="207264" y="22387"/>
                  <a:pt x="213360" y="18323"/>
                </a:cubicBezTo>
                <a:cubicBezTo>
                  <a:pt x="226679" y="-1656"/>
                  <a:pt x="218226" y="35"/>
                  <a:pt x="231648" y="35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2" name="Rechteck 61"/>
          <p:cNvSpPr/>
          <p:nvPr/>
        </p:nvSpPr>
        <p:spPr bwMode="auto">
          <a:xfrm>
            <a:off x="941388" y="2244725"/>
            <a:ext cx="1512887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Requirements</a:t>
            </a:r>
            <a:endParaRPr lang="de-DE" sz="1600" dirty="0">
              <a:latin typeface="+mn-lt"/>
            </a:endParaRPr>
          </a:p>
        </p:txBody>
      </p:sp>
      <p:sp>
        <p:nvSpPr>
          <p:cNvPr id="64" name="Rechteck 63"/>
          <p:cNvSpPr/>
          <p:nvPr/>
        </p:nvSpPr>
        <p:spPr bwMode="auto">
          <a:xfrm>
            <a:off x="941388" y="2925763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User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941388" y="4541838"/>
            <a:ext cx="1512887" cy="914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Technical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Requirements</a:t>
            </a:r>
            <a:endParaRPr lang="de-DE" sz="1400" dirty="0">
              <a:latin typeface="+mn-lt"/>
            </a:endParaRPr>
          </a:p>
        </p:txBody>
      </p:sp>
      <p:sp>
        <p:nvSpPr>
          <p:cNvPr id="66" name="Freihandform 65"/>
          <p:cNvSpPr>
            <a:spLocks/>
          </p:cNvSpPr>
          <p:nvPr/>
        </p:nvSpPr>
        <p:spPr bwMode="auto">
          <a:xfrm>
            <a:off x="1917700" y="5476875"/>
            <a:ext cx="1506538" cy="219075"/>
          </a:xfrm>
          <a:custGeom>
            <a:avLst/>
            <a:gdLst>
              <a:gd name="T0" fmla="*/ 0 w 1506071"/>
              <a:gd name="T1" fmla="*/ 0 h 217921"/>
              <a:gd name="T2" fmla="*/ 35870 w 1506071"/>
              <a:gd name="T3" fmla="*/ 45061 h 217921"/>
              <a:gd name="T4" fmla="*/ 71740 w 1506071"/>
              <a:gd name="T5" fmla="*/ 63085 h 217921"/>
              <a:gd name="T6" fmla="*/ 134513 w 1506071"/>
              <a:gd name="T7" fmla="*/ 99134 h 217921"/>
              <a:gd name="T8" fmla="*/ 161415 w 1506071"/>
              <a:gd name="T9" fmla="*/ 108147 h 217921"/>
              <a:gd name="T10" fmla="*/ 188317 w 1506071"/>
              <a:gd name="T11" fmla="*/ 126171 h 217921"/>
              <a:gd name="T12" fmla="*/ 242122 w 1506071"/>
              <a:gd name="T13" fmla="*/ 144196 h 217921"/>
              <a:gd name="T14" fmla="*/ 304895 w 1506071"/>
              <a:gd name="T15" fmla="*/ 180243 h 217921"/>
              <a:gd name="T16" fmla="*/ 331797 w 1506071"/>
              <a:gd name="T17" fmla="*/ 198268 h 217921"/>
              <a:gd name="T18" fmla="*/ 394569 w 1506071"/>
              <a:gd name="T19" fmla="*/ 207281 h 217921"/>
              <a:gd name="T20" fmla="*/ 430439 w 1506071"/>
              <a:gd name="T21" fmla="*/ 216292 h 217921"/>
              <a:gd name="T22" fmla="*/ 780171 w 1506071"/>
              <a:gd name="T23" fmla="*/ 198268 h 217921"/>
              <a:gd name="T24" fmla="*/ 869847 w 1506071"/>
              <a:gd name="T25" fmla="*/ 171232 h 217921"/>
              <a:gd name="T26" fmla="*/ 986424 w 1506071"/>
              <a:gd name="T27" fmla="*/ 153207 h 217921"/>
              <a:gd name="T28" fmla="*/ 1013326 w 1506071"/>
              <a:gd name="T29" fmla="*/ 144196 h 217921"/>
              <a:gd name="T30" fmla="*/ 1210610 w 1506071"/>
              <a:gd name="T31" fmla="*/ 126171 h 217921"/>
              <a:gd name="T32" fmla="*/ 1246480 w 1506071"/>
              <a:gd name="T33" fmla="*/ 117158 h 217921"/>
              <a:gd name="T34" fmla="*/ 1506538 w 1506071"/>
              <a:gd name="T35" fmla="*/ 108147 h 21792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06071" h="217921">
                <a:moveTo>
                  <a:pt x="0" y="0"/>
                </a:moveTo>
                <a:cubicBezTo>
                  <a:pt x="11953" y="14941"/>
                  <a:pt x="21459" y="32224"/>
                  <a:pt x="35859" y="44824"/>
                </a:cubicBezTo>
                <a:cubicBezTo>
                  <a:pt x="45916" y="53624"/>
                  <a:pt x="60115" y="56123"/>
                  <a:pt x="71718" y="62753"/>
                </a:cubicBezTo>
                <a:cubicBezTo>
                  <a:pt x="116742" y="88481"/>
                  <a:pt x="80279" y="75387"/>
                  <a:pt x="134471" y="98612"/>
                </a:cubicBezTo>
                <a:cubicBezTo>
                  <a:pt x="143157" y="102334"/>
                  <a:pt x="152913" y="103351"/>
                  <a:pt x="161365" y="107577"/>
                </a:cubicBezTo>
                <a:cubicBezTo>
                  <a:pt x="171002" y="112395"/>
                  <a:pt x="178413" y="121130"/>
                  <a:pt x="188259" y="125506"/>
                </a:cubicBezTo>
                <a:cubicBezTo>
                  <a:pt x="205529" y="133182"/>
                  <a:pt x="242047" y="143436"/>
                  <a:pt x="242047" y="143436"/>
                </a:cubicBezTo>
                <a:cubicBezTo>
                  <a:pt x="276890" y="178277"/>
                  <a:pt x="241593" y="147690"/>
                  <a:pt x="304800" y="179294"/>
                </a:cubicBezTo>
                <a:cubicBezTo>
                  <a:pt x="314437" y="184112"/>
                  <a:pt x="321374" y="194128"/>
                  <a:pt x="331694" y="197224"/>
                </a:cubicBezTo>
                <a:cubicBezTo>
                  <a:pt x="351933" y="203296"/>
                  <a:pt x="373658" y="202409"/>
                  <a:pt x="394447" y="206189"/>
                </a:cubicBezTo>
                <a:cubicBezTo>
                  <a:pt x="406569" y="208393"/>
                  <a:pt x="418353" y="212165"/>
                  <a:pt x="430306" y="215153"/>
                </a:cubicBezTo>
                <a:cubicBezTo>
                  <a:pt x="546847" y="209177"/>
                  <a:pt x="669223" y="234127"/>
                  <a:pt x="779929" y="197224"/>
                </a:cubicBezTo>
                <a:cubicBezTo>
                  <a:pt x="814245" y="185785"/>
                  <a:pt x="835697" y="177106"/>
                  <a:pt x="869577" y="170330"/>
                </a:cubicBezTo>
                <a:cubicBezTo>
                  <a:pt x="900680" y="164110"/>
                  <a:pt x="955971" y="156707"/>
                  <a:pt x="986118" y="152400"/>
                </a:cubicBezTo>
                <a:cubicBezTo>
                  <a:pt x="995083" y="149412"/>
                  <a:pt x="1003787" y="145486"/>
                  <a:pt x="1013012" y="143436"/>
                </a:cubicBezTo>
                <a:cubicBezTo>
                  <a:pt x="1078914" y="128791"/>
                  <a:pt x="1141270" y="129816"/>
                  <a:pt x="1210235" y="125506"/>
                </a:cubicBezTo>
                <a:cubicBezTo>
                  <a:pt x="1222188" y="122518"/>
                  <a:pt x="1233824" y="117656"/>
                  <a:pt x="1246094" y="116541"/>
                </a:cubicBezTo>
                <a:cubicBezTo>
                  <a:pt x="1364756" y="105754"/>
                  <a:pt x="1399670" y="107577"/>
                  <a:pt x="1506071" y="10757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7" name="Freihandform 66"/>
          <p:cNvSpPr>
            <a:spLocks/>
          </p:cNvSpPr>
          <p:nvPr/>
        </p:nvSpPr>
        <p:spPr bwMode="auto">
          <a:xfrm>
            <a:off x="1925638" y="5481638"/>
            <a:ext cx="3906837" cy="873125"/>
          </a:xfrm>
          <a:custGeom>
            <a:avLst/>
            <a:gdLst/>
            <a:ahLst/>
            <a:cxnLst>
              <a:cxn ang="0">
                <a:pos x="5080" y="40640"/>
              </a:cxn>
              <a:cxn ang="0">
                <a:pos x="55880" y="147320"/>
              </a:cxn>
              <a:cxn ang="0">
                <a:pos x="91440" y="203200"/>
              </a:cxn>
              <a:cxn ang="0">
                <a:pos x="127000" y="254000"/>
              </a:cxn>
              <a:cxn ang="0">
                <a:pos x="157480" y="289560"/>
              </a:cxn>
              <a:cxn ang="0">
                <a:pos x="187960" y="325120"/>
              </a:cxn>
              <a:cxn ang="0">
                <a:pos x="238760" y="375920"/>
              </a:cxn>
              <a:cxn ang="0">
                <a:pos x="274320" y="416560"/>
              </a:cxn>
              <a:cxn ang="0">
                <a:pos x="330200" y="467360"/>
              </a:cxn>
              <a:cxn ang="0">
                <a:pos x="416560" y="533400"/>
              </a:cxn>
              <a:cxn ang="0">
                <a:pos x="497840" y="579120"/>
              </a:cxn>
              <a:cxn ang="0">
                <a:pos x="533400" y="594360"/>
              </a:cxn>
              <a:cxn ang="0">
                <a:pos x="609600" y="624840"/>
              </a:cxn>
              <a:cxn ang="0">
                <a:pos x="650240" y="640080"/>
              </a:cxn>
              <a:cxn ang="0">
                <a:pos x="767080" y="665480"/>
              </a:cxn>
              <a:cxn ang="0">
                <a:pos x="838200" y="685800"/>
              </a:cxn>
              <a:cxn ang="0">
                <a:pos x="894080" y="706120"/>
              </a:cxn>
              <a:cxn ang="0">
                <a:pos x="960120" y="726440"/>
              </a:cxn>
              <a:cxn ang="0">
                <a:pos x="1026160" y="741680"/>
              </a:cxn>
              <a:cxn ang="0">
                <a:pos x="1102360" y="762000"/>
              </a:cxn>
              <a:cxn ang="0">
                <a:pos x="1148080" y="772160"/>
              </a:cxn>
              <a:cxn ang="0">
                <a:pos x="1203960" y="782320"/>
              </a:cxn>
              <a:cxn ang="0">
                <a:pos x="1346200" y="817880"/>
              </a:cxn>
              <a:cxn ang="0">
                <a:pos x="1468120" y="838200"/>
              </a:cxn>
              <a:cxn ang="0">
                <a:pos x="1574800" y="848360"/>
              </a:cxn>
              <a:cxn ang="0">
                <a:pos x="1645920" y="858520"/>
              </a:cxn>
              <a:cxn ang="0">
                <a:pos x="1798320" y="873760"/>
              </a:cxn>
              <a:cxn ang="0">
                <a:pos x="2682240" y="858520"/>
              </a:cxn>
              <a:cxn ang="0">
                <a:pos x="3230880" y="843280"/>
              </a:cxn>
              <a:cxn ang="0">
                <a:pos x="3332480" y="833120"/>
              </a:cxn>
              <a:cxn ang="0">
                <a:pos x="3545840" y="822960"/>
              </a:cxn>
              <a:cxn ang="0">
                <a:pos x="3596640" y="812800"/>
              </a:cxn>
              <a:cxn ang="0">
                <a:pos x="3683000" y="756920"/>
              </a:cxn>
              <a:cxn ang="0">
                <a:pos x="3713480" y="721360"/>
              </a:cxn>
              <a:cxn ang="0">
                <a:pos x="3784600" y="619760"/>
              </a:cxn>
              <a:cxn ang="0">
                <a:pos x="3815080" y="553720"/>
              </a:cxn>
              <a:cxn ang="0">
                <a:pos x="3845560" y="492760"/>
              </a:cxn>
              <a:cxn ang="0">
                <a:pos x="3865880" y="436880"/>
              </a:cxn>
              <a:cxn ang="0">
                <a:pos x="3881120" y="386080"/>
              </a:cxn>
              <a:cxn ang="0">
                <a:pos x="3896360" y="350520"/>
              </a:cxn>
              <a:cxn ang="0">
                <a:pos x="3906520" y="299720"/>
              </a:cxn>
            </a:cxnLst>
            <a:rect l="0" t="0" r="r" b="b"/>
            <a:pathLst>
              <a:path w="3906522" h="873760">
                <a:moveTo>
                  <a:pt x="0" y="0"/>
                </a:moveTo>
                <a:cubicBezTo>
                  <a:pt x="1693" y="13547"/>
                  <a:pt x="2638" y="27208"/>
                  <a:pt x="5080" y="40640"/>
                </a:cubicBezTo>
                <a:cubicBezTo>
                  <a:pt x="8598" y="59989"/>
                  <a:pt x="30594" y="91668"/>
                  <a:pt x="35560" y="101600"/>
                </a:cubicBezTo>
                <a:cubicBezTo>
                  <a:pt x="43018" y="116517"/>
                  <a:pt x="49466" y="131925"/>
                  <a:pt x="55880" y="147320"/>
                </a:cubicBezTo>
                <a:cubicBezTo>
                  <a:pt x="57940" y="152263"/>
                  <a:pt x="58085" y="158042"/>
                  <a:pt x="60960" y="162560"/>
                </a:cubicBezTo>
                <a:cubicBezTo>
                  <a:pt x="70051" y="176846"/>
                  <a:pt x="81280" y="189653"/>
                  <a:pt x="91440" y="203200"/>
                </a:cubicBezTo>
                <a:cubicBezTo>
                  <a:pt x="93133" y="208280"/>
                  <a:pt x="93863" y="213791"/>
                  <a:pt x="96520" y="218440"/>
                </a:cubicBezTo>
                <a:cubicBezTo>
                  <a:pt x="110356" y="242653"/>
                  <a:pt x="110622" y="234346"/>
                  <a:pt x="127000" y="254000"/>
                </a:cubicBezTo>
                <a:cubicBezTo>
                  <a:pt x="130909" y="258690"/>
                  <a:pt x="133187" y="264604"/>
                  <a:pt x="137160" y="269240"/>
                </a:cubicBezTo>
                <a:cubicBezTo>
                  <a:pt x="143394" y="276513"/>
                  <a:pt x="151599" y="281999"/>
                  <a:pt x="157480" y="289560"/>
                </a:cubicBezTo>
                <a:cubicBezTo>
                  <a:pt x="163542" y="297354"/>
                  <a:pt x="166294" y="307463"/>
                  <a:pt x="172720" y="314960"/>
                </a:cubicBezTo>
                <a:cubicBezTo>
                  <a:pt x="176693" y="319596"/>
                  <a:pt x="183397" y="321064"/>
                  <a:pt x="187960" y="325120"/>
                </a:cubicBezTo>
                <a:cubicBezTo>
                  <a:pt x="198699" y="334666"/>
                  <a:pt x="208280" y="345440"/>
                  <a:pt x="218440" y="355600"/>
                </a:cubicBezTo>
                <a:cubicBezTo>
                  <a:pt x="225213" y="362373"/>
                  <a:pt x="231097" y="370173"/>
                  <a:pt x="238760" y="375920"/>
                </a:cubicBezTo>
                <a:lnTo>
                  <a:pt x="259080" y="391160"/>
                </a:lnTo>
                <a:cubicBezTo>
                  <a:pt x="264160" y="399627"/>
                  <a:pt x="267818" y="409129"/>
                  <a:pt x="274320" y="416560"/>
                </a:cubicBezTo>
                <a:cubicBezTo>
                  <a:pt x="279895" y="422932"/>
                  <a:pt x="288375" y="426105"/>
                  <a:pt x="294640" y="431800"/>
                </a:cubicBezTo>
                <a:cubicBezTo>
                  <a:pt x="307044" y="443076"/>
                  <a:pt x="318347" y="455507"/>
                  <a:pt x="330200" y="467360"/>
                </a:cubicBezTo>
                <a:cubicBezTo>
                  <a:pt x="338667" y="475827"/>
                  <a:pt x="345333" y="486600"/>
                  <a:pt x="355600" y="492760"/>
                </a:cubicBezTo>
                <a:cubicBezTo>
                  <a:pt x="414598" y="528159"/>
                  <a:pt x="341826" y="483578"/>
                  <a:pt x="416560" y="533400"/>
                </a:cubicBezTo>
                <a:cubicBezTo>
                  <a:pt x="445165" y="552470"/>
                  <a:pt x="435651" y="544275"/>
                  <a:pt x="462280" y="558800"/>
                </a:cubicBezTo>
                <a:cubicBezTo>
                  <a:pt x="474265" y="565337"/>
                  <a:pt x="485629" y="573015"/>
                  <a:pt x="497840" y="579120"/>
                </a:cubicBezTo>
                <a:cubicBezTo>
                  <a:pt x="502629" y="581515"/>
                  <a:pt x="508158" y="582091"/>
                  <a:pt x="513080" y="584200"/>
                </a:cubicBezTo>
                <a:cubicBezTo>
                  <a:pt x="520041" y="587183"/>
                  <a:pt x="526216" y="591965"/>
                  <a:pt x="533400" y="594360"/>
                </a:cubicBezTo>
                <a:cubicBezTo>
                  <a:pt x="546647" y="598776"/>
                  <a:pt x="560493" y="601133"/>
                  <a:pt x="574040" y="604520"/>
                </a:cubicBezTo>
                <a:cubicBezTo>
                  <a:pt x="585893" y="611293"/>
                  <a:pt x="597172" y="619191"/>
                  <a:pt x="609600" y="624840"/>
                </a:cubicBezTo>
                <a:cubicBezTo>
                  <a:pt x="615956" y="627729"/>
                  <a:pt x="623383" y="627469"/>
                  <a:pt x="629920" y="629920"/>
                </a:cubicBezTo>
                <a:cubicBezTo>
                  <a:pt x="637011" y="632579"/>
                  <a:pt x="643123" y="637492"/>
                  <a:pt x="650240" y="640080"/>
                </a:cubicBezTo>
                <a:cubicBezTo>
                  <a:pt x="669448" y="647065"/>
                  <a:pt x="713484" y="657018"/>
                  <a:pt x="731520" y="660400"/>
                </a:cubicBezTo>
                <a:cubicBezTo>
                  <a:pt x="743289" y="662607"/>
                  <a:pt x="755299" y="663338"/>
                  <a:pt x="767080" y="665480"/>
                </a:cubicBezTo>
                <a:cubicBezTo>
                  <a:pt x="820232" y="675144"/>
                  <a:pt x="753512" y="664458"/>
                  <a:pt x="807720" y="680720"/>
                </a:cubicBezTo>
                <a:cubicBezTo>
                  <a:pt x="817586" y="683680"/>
                  <a:pt x="828040" y="684107"/>
                  <a:pt x="838200" y="685800"/>
                </a:cubicBezTo>
                <a:cubicBezTo>
                  <a:pt x="846667" y="689187"/>
                  <a:pt x="855030" y="692844"/>
                  <a:pt x="863600" y="695960"/>
                </a:cubicBezTo>
                <a:cubicBezTo>
                  <a:pt x="873665" y="699620"/>
                  <a:pt x="884084" y="702275"/>
                  <a:pt x="894080" y="706120"/>
                </a:cubicBezTo>
                <a:cubicBezTo>
                  <a:pt x="906116" y="710749"/>
                  <a:pt x="917314" y="717567"/>
                  <a:pt x="929640" y="721360"/>
                </a:cubicBezTo>
                <a:cubicBezTo>
                  <a:pt x="939485" y="724389"/>
                  <a:pt x="950084" y="724124"/>
                  <a:pt x="960120" y="726440"/>
                </a:cubicBezTo>
                <a:cubicBezTo>
                  <a:pt x="972132" y="729212"/>
                  <a:pt x="983668" y="733828"/>
                  <a:pt x="995680" y="736600"/>
                </a:cubicBezTo>
                <a:cubicBezTo>
                  <a:pt x="1005716" y="738916"/>
                  <a:pt x="1016105" y="739446"/>
                  <a:pt x="1026160" y="741680"/>
                </a:cubicBezTo>
                <a:cubicBezTo>
                  <a:pt x="1046607" y="746224"/>
                  <a:pt x="1067249" y="750296"/>
                  <a:pt x="1087120" y="756920"/>
                </a:cubicBezTo>
                <a:cubicBezTo>
                  <a:pt x="1092200" y="758613"/>
                  <a:pt x="1097165" y="760701"/>
                  <a:pt x="1102360" y="762000"/>
                </a:cubicBezTo>
                <a:cubicBezTo>
                  <a:pt x="1110737" y="764094"/>
                  <a:pt x="1119331" y="765207"/>
                  <a:pt x="1127760" y="767080"/>
                </a:cubicBezTo>
                <a:cubicBezTo>
                  <a:pt x="1134576" y="768595"/>
                  <a:pt x="1141367" y="770242"/>
                  <a:pt x="1148080" y="772160"/>
                </a:cubicBezTo>
                <a:cubicBezTo>
                  <a:pt x="1153229" y="773631"/>
                  <a:pt x="1158052" y="776282"/>
                  <a:pt x="1163320" y="777240"/>
                </a:cubicBezTo>
                <a:cubicBezTo>
                  <a:pt x="1176752" y="779682"/>
                  <a:pt x="1190413" y="780627"/>
                  <a:pt x="1203960" y="782320"/>
                </a:cubicBezTo>
                <a:cubicBezTo>
                  <a:pt x="1341189" y="821528"/>
                  <a:pt x="1139749" y="765717"/>
                  <a:pt x="1275080" y="797560"/>
                </a:cubicBezTo>
                <a:cubicBezTo>
                  <a:pt x="1281152" y="798989"/>
                  <a:pt x="1329034" y="814759"/>
                  <a:pt x="1346200" y="817880"/>
                </a:cubicBezTo>
                <a:cubicBezTo>
                  <a:pt x="1376602" y="823408"/>
                  <a:pt x="1407160" y="828040"/>
                  <a:pt x="1437640" y="833120"/>
                </a:cubicBezTo>
                <a:cubicBezTo>
                  <a:pt x="1447800" y="834813"/>
                  <a:pt x="1457883" y="837063"/>
                  <a:pt x="1468120" y="838200"/>
                </a:cubicBezTo>
                <a:lnTo>
                  <a:pt x="1513840" y="843280"/>
                </a:lnTo>
                <a:cubicBezTo>
                  <a:pt x="1534139" y="845213"/>
                  <a:pt x="1554511" y="846331"/>
                  <a:pt x="1574800" y="848360"/>
                </a:cubicBezTo>
                <a:cubicBezTo>
                  <a:pt x="1588384" y="849718"/>
                  <a:pt x="1601925" y="851509"/>
                  <a:pt x="1615440" y="853440"/>
                </a:cubicBezTo>
                <a:cubicBezTo>
                  <a:pt x="1625637" y="854897"/>
                  <a:pt x="1635666" y="857543"/>
                  <a:pt x="1645920" y="858520"/>
                </a:cubicBezTo>
                <a:cubicBezTo>
                  <a:pt x="1671262" y="860933"/>
                  <a:pt x="1696720" y="861907"/>
                  <a:pt x="1722120" y="863600"/>
                </a:cubicBezTo>
                <a:cubicBezTo>
                  <a:pt x="1730889" y="864853"/>
                  <a:pt x="1791755" y="873760"/>
                  <a:pt x="1798320" y="873760"/>
                </a:cubicBezTo>
                <a:lnTo>
                  <a:pt x="2600960" y="868680"/>
                </a:lnTo>
                <a:cubicBezTo>
                  <a:pt x="2618295" y="866204"/>
                  <a:pt x="2667398" y="858811"/>
                  <a:pt x="2682240" y="858520"/>
                </a:cubicBezTo>
                <a:lnTo>
                  <a:pt x="3154680" y="853440"/>
                </a:lnTo>
                <a:cubicBezTo>
                  <a:pt x="3176884" y="850268"/>
                  <a:pt x="3208996" y="845468"/>
                  <a:pt x="3230880" y="843280"/>
                </a:cubicBezTo>
                <a:cubicBezTo>
                  <a:pt x="3251169" y="841251"/>
                  <a:pt x="3271551" y="840229"/>
                  <a:pt x="3291840" y="838200"/>
                </a:cubicBezTo>
                <a:cubicBezTo>
                  <a:pt x="3305424" y="836842"/>
                  <a:pt x="3318843" y="833769"/>
                  <a:pt x="3332480" y="833120"/>
                </a:cubicBezTo>
                <a:cubicBezTo>
                  <a:pt x="3390013" y="830380"/>
                  <a:pt x="3447627" y="829733"/>
                  <a:pt x="3505200" y="828040"/>
                </a:cubicBezTo>
                <a:cubicBezTo>
                  <a:pt x="3518747" y="826347"/>
                  <a:pt x="3532408" y="825402"/>
                  <a:pt x="3545840" y="822960"/>
                </a:cubicBezTo>
                <a:cubicBezTo>
                  <a:pt x="3551108" y="822002"/>
                  <a:pt x="3555829" y="818930"/>
                  <a:pt x="3561080" y="817880"/>
                </a:cubicBezTo>
                <a:cubicBezTo>
                  <a:pt x="3572821" y="815532"/>
                  <a:pt x="3584787" y="814493"/>
                  <a:pt x="3596640" y="812800"/>
                </a:cubicBezTo>
                <a:cubicBezTo>
                  <a:pt x="3627882" y="797179"/>
                  <a:pt x="3610659" y="806841"/>
                  <a:pt x="3647440" y="782320"/>
                </a:cubicBezTo>
                <a:cubicBezTo>
                  <a:pt x="3658820" y="774734"/>
                  <a:pt x="3672918" y="765742"/>
                  <a:pt x="3683000" y="756920"/>
                </a:cubicBezTo>
                <a:cubicBezTo>
                  <a:pt x="3690209" y="750612"/>
                  <a:pt x="3697086" y="743873"/>
                  <a:pt x="3703320" y="736600"/>
                </a:cubicBezTo>
                <a:cubicBezTo>
                  <a:pt x="3707293" y="731964"/>
                  <a:pt x="3709889" y="726298"/>
                  <a:pt x="3713480" y="721360"/>
                </a:cubicBezTo>
                <a:cubicBezTo>
                  <a:pt x="3763889" y="652048"/>
                  <a:pt x="3725480" y="708441"/>
                  <a:pt x="3764280" y="650240"/>
                </a:cubicBezTo>
                <a:lnTo>
                  <a:pt x="3784600" y="619760"/>
                </a:lnTo>
                <a:cubicBezTo>
                  <a:pt x="3793764" y="606013"/>
                  <a:pt x="3798475" y="600313"/>
                  <a:pt x="3804920" y="584200"/>
                </a:cubicBezTo>
                <a:cubicBezTo>
                  <a:pt x="3808897" y="574256"/>
                  <a:pt x="3809570" y="562903"/>
                  <a:pt x="3815080" y="553720"/>
                </a:cubicBezTo>
                <a:cubicBezTo>
                  <a:pt x="3848199" y="498521"/>
                  <a:pt x="3818995" y="551358"/>
                  <a:pt x="3835400" y="513080"/>
                </a:cubicBezTo>
                <a:cubicBezTo>
                  <a:pt x="3838383" y="506119"/>
                  <a:pt x="3842901" y="499851"/>
                  <a:pt x="3845560" y="492760"/>
                </a:cubicBezTo>
                <a:cubicBezTo>
                  <a:pt x="3858449" y="458389"/>
                  <a:pt x="3843439" y="485856"/>
                  <a:pt x="3855720" y="457200"/>
                </a:cubicBezTo>
                <a:cubicBezTo>
                  <a:pt x="3858703" y="450239"/>
                  <a:pt x="3863221" y="443971"/>
                  <a:pt x="3865880" y="436880"/>
                </a:cubicBezTo>
                <a:cubicBezTo>
                  <a:pt x="3868331" y="430343"/>
                  <a:pt x="3868954" y="423247"/>
                  <a:pt x="3870960" y="416560"/>
                </a:cubicBezTo>
                <a:cubicBezTo>
                  <a:pt x="3874037" y="406302"/>
                  <a:pt x="3877733" y="396240"/>
                  <a:pt x="3881120" y="386080"/>
                </a:cubicBezTo>
                <a:cubicBezTo>
                  <a:pt x="3882813" y="381000"/>
                  <a:pt x="3883805" y="375629"/>
                  <a:pt x="3886200" y="370840"/>
                </a:cubicBezTo>
                <a:cubicBezTo>
                  <a:pt x="3889587" y="364067"/>
                  <a:pt x="3893377" y="357481"/>
                  <a:pt x="3896360" y="350520"/>
                </a:cubicBezTo>
                <a:cubicBezTo>
                  <a:pt x="3898469" y="345598"/>
                  <a:pt x="3900278" y="340507"/>
                  <a:pt x="3901440" y="335280"/>
                </a:cubicBezTo>
                <a:cubicBezTo>
                  <a:pt x="3906798" y="311167"/>
                  <a:pt x="3906520" y="313779"/>
                  <a:pt x="3906520" y="29972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8" name="Freihandform 67"/>
          <p:cNvSpPr>
            <a:spLocks/>
          </p:cNvSpPr>
          <p:nvPr/>
        </p:nvSpPr>
        <p:spPr bwMode="auto">
          <a:xfrm>
            <a:off x="4918075" y="6175375"/>
            <a:ext cx="3944938" cy="633413"/>
          </a:xfrm>
          <a:custGeom>
            <a:avLst/>
            <a:gdLst>
              <a:gd name="T0" fmla="*/ 3944938 w 3944787"/>
              <a:gd name="T1" fmla="*/ 0 h 633984"/>
              <a:gd name="T2" fmla="*/ 3926649 w 3944787"/>
              <a:gd name="T3" fmla="*/ 36543 h 633984"/>
              <a:gd name="T4" fmla="*/ 3847398 w 3944787"/>
              <a:gd name="T5" fmla="*/ 133991 h 633984"/>
              <a:gd name="T6" fmla="*/ 3816917 w 3944787"/>
              <a:gd name="T7" fmla="*/ 188806 h 633984"/>
              <a:gd name="T8" fmla="*/ 3743762 w 3944787"/>
              <a:gd name="T9" fmla="*/ 274073 h 633984"/>
              <a:gd name="T10" fmla="*/ 3707185 w 3944787"/>
              <a:gd name="T11" fmla="*/ 328888 h 633984"/>
              <a:gd name="T12" fmla="*/ 3621838 w 3944787"/>
              <a:gd name="T13" fmla="*/ 414155 h 633984"/>
              <a:gd name="T14" fmla="*/ 3548683 w 3944787"/>
              <a:gd name="T15" fmla="*/ 481150 h 633984"/>
              <a:gd name="T16" fmla="*/ 3530394 w 3944787"/>
              <a:gd name="T17" fmla="*/ 499422 h 633984"/>
              <a:gd name="T18" fmla="*/ 3506009 w 3944787"/>
              <a:gd name="T19" fmla="*/ 511603 h 633984"/>
              <a:gd name="T20" fmla="*/ 3469432 w 3944787"/>
              <a:gd name="T21" fmla="*/ 535965 h 633984"/>
              <a:gd name="T22" fmla="*/ 3445047 w 3944787"/>
              <a:gd name="T23" fmla="*/ 548146 h 633984"/>
              <a:gd name="T24" fmla="*/ 3402373 w 3944787"/>
              <a:gd name="T25" fmla="*/ 572508 h 633984"/>
              <a:gd name="T26" fmla="*/ 3384085 w 3944787"/>
              <a:gd name="T27" fmla="*/ 578598 h 633984"/>
              <a:gd name="T28" fmla="*/ 3341411 w 3944787"/>
              <a:gd name="T29" fmla="*/ 596870 h 633984"/>
              <a:gd name="T30" fmla="*/ 3298737 w 3944787"/>
              <a:gd name="T31" fmla="*/ 615141 h 633984"/>
              <a:gd name="T32" fmla="*/ 3225582 w 3944787"/>
              <a:gd name="T33" fmla="*/ 633413 h 633984"/>
              <a:gd name="T34" fmla="*/ 2603767 w 3944787"/>
              <a:gd name="T35" fmla="*/ 627322 h 633984"/>
              <a:gd name="T36" fmla="*/ 2512323 w 3944787"/>
              <a:gd name="T37" fmla="*/ 621232 h 633984"/>
              <a:gd name="T38" fmla="*/ 2451361 w 3944787"/>
              <a:gd name="T39" fmla="*/ 609051 h 633984"/>
              <a:gd name="T40" fmla="*/ 1786871 w 3944787"/>
              <a:gd name="T41" fmla="*/ 596870 h 633984"/>
              <a:gd name="T42" fmla="*/ 1725909 w 3944787"/>
              <a:gd name="T43" fmla="*/ 590779 h 633984"/>
              <a:gd name="T44" fmla="*/ 1677139 w 3944787"/>
              <a:gd name="T45" fmla="*/ 584689 h 633984"/>
              <a:gd name="T46" fmla="*/ 1122382 w 3944787"/>
              <a:gd name="T47" fmla="*/ 578598 h 633984"/>
              <a:gd name="T48" fmla="*/ 1104093 w 3944787"/>
              <a:gd name="T49" fmla="*/ 572508 h 633984"/>
              <a:gd name="T50" fmla="*/ 1043131 w 3944787"/>
              <a:gd name="T51" fmla="*/ 560327 h 633984"/>
              <a:gd name="T52" fmla="*/ 1024842 w 3944787"/>
              <a:gd name="T53" fmla="*/ 554236 h 633984"/>
              <a:gd name="T54" fmla="*/ 933399 w 3944787"/>
              <a:gd name="T55" fmla="*/ 542055 h 633984"/>
              <a:gd name="T56" fmla="*/ 866340 w 3944787"/>
              <a:gd name="T57" fmla="*/ 529874 h 633984"/>
              <a:gd name="T58" fmla="*/ 848051 w 3944787"/>
              <a:gd name="T59" fmla="*/ 523784 h 633984"/>
              <a:gd name="T60" fmla="*/ 799282 w 3944787"/>
              <a:gd name="T61" fmla="*/ 517693 h 633984"/>
              <a:gd name="T62" fmla="*/ 774897 w 3944787"/>
              <a:gd name="T63" fmla="*/ 511603 h 633984"/>
              <a:gd name="T64" fmla="*/ 707838 w 3944787"/>
              <a:gd name="T65" fmla="*/ 499422 h 633984"/>
              <a:gd name="T66" fmla="*/ 671261 w 3944787"/>
              <a:gd name="T67" fmla="*/ 481150 h 633984"/>
              <a:gd name="T68" fmla="*/ 604202 w 3944787"/>
              <a:gd name="T69" fmla="*/ 468969 h 633984"/>
              <a:gd name="T70" fmla="*/ 573721 w 3944787"/>
              <a:gd name="T71" fmla="*/ 456788 h 633984"/>
              <a:gd name="T72" fmla="*/ 549336 w 3944787"/>
              <a:gd name="T73" fmla="*/ 450698 h 633984"/>
              <a:gd name="T74" fmla="*/ 488374 w 3944787"/>
              <a:gd name="T75" fmla="*/ 426336 h 633984"/>
              <a:gd name="T76" fmla="*/ 421315 w 3944787"/>
              <a:gd name="T77" fmla="*/ 408064 h 633984"/>
              <a:gd name="T78" fmla="*/ 360353 w 3944787"/>
              <a:gd name="T79" fmla="*/ 377612 h 633984"/>
              <a:gd name="T80" fmla="*/ 335968 w 3944787"/>
              <a:gd name="T81" fmla="*/ 365431 h 633984"/>
              <a:gd name="T82" fmla="*/ 317679 w 3944787"/>
              <a:gd name="T83" fmla="*/ 353250 h 633984"/>
              <a:gd name="T84" fmla="*/ 293294 w 3944787"/>
              <a:gd name="T85" fmla="*/ 347159 h 633984"/>
              <a:gd name="T86" fmla="*/ 250621 w 3944787"/>
              <a:gd name="T87" fmla="*/ 328888 h 633984"/>
              <a:gd name="T88" fmla="*/ 207947 w 3944787"/>
              <a:gd name="T89" fmla="*/ 292344 h 633984"/>
              <a:gd name="T90" fmla="*/ 165273 w 3944787"/>
              <a:gd name="T91" fmla="*/ 267982 h 633984"/>
              <a:gd name="T92" fmla="*/ 146985 w 3944787"/>
              <a:gd name="T93" fmla="*/ 249711 h 633984"/>
              <a:gd name="T94" fmla="*/ 122600 w 3944787"/>
              <a:gd name="T95" fmla="*/ 237530 h 633984"/>
              <a:gd name="T96" fmla="*/ 18964 w 3944787"/>
              <a:gd name="T97" fmla="*/ 146172 h 633984"/>
              <a:gd name="T98" fmla="*/ 675 w 3944787"/>
              <a:gd name="T99" fmla="*/ 103539 h 633984"/>
              <a:gd name="T100" fmla="*/ 675 w 3944787"/>
              <a:gd name="T101" fmla="*/ 48724 h 6339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44787" h="633984">
                <a:moveTo>
                  <a:pt x="3944787" y="0"/>
                </a:moveTo>
                <a:cubicBezTo>
                  <a:pt x="3938691" y="12192"/>
                  <a:pt x="3934516" y="25552"/>
                  <a:pt x="3926499" y="36576"/>
                </a:cubicBezTo>
                <a:cubicBezTo>
                  <a:pt x="3901860" y="70455"/>
                  <a:pt x="3867595" y="97493"/>
                  <a:pt x="3847251" y="134112"/>
                </a:cubicBezTo>
                <a:cubicBezTo>
                  <a:pt x="3837091" y="152400"/>
                  <a:pt x="3829206" y="172152"/>
                  <a:pt x="3816771" y="188976"/>
                </a:cubicBezTo>
                <a:cubicBezTo>
                  <a:pt x="3794500" y="219107"/>
                  <a:pt x="3764403" y="243145"/>
                  <a:pt x="3743619" y="274320"/>
                </a:cubicBezTo>
                <a:cubicBezTo>
                  <a:pt x="3731427" y="292608"/>
                  <a:pt x="3721278" y="312437"/>
                  <a:pt x="3707043" y="329184"/>
                </a:cubicBezTo>
                <a:lnTo>
                  <a:pt x="3621699" y="414528"/>
                </a:lnTo>
                <a:cubicBezTo>
                  <a:pt x="3546837" y="489390"/>
                  <a:pt x="3623280" y="415155"/>
                  <a:pt x="3548547" y="481584"/>
                </a:cubicBezTo>
                <a:cubicBezTo>
                  <a:pt x="3542104" y="487312"/>
                  <a:pt x="3537274" y="494861"/>
                  <a:pt x="3530259" y="499872"/>
                </a:cubicBezTo>
                <a:cubicBezTo>
                  <a:pt x="3522864" y="505154"/>
                  <a:pt x="3513667" y="507389"/>
                  <a:pt x="3505875" y="512064"/>
                </a:cubicBezTo>
                <a:cubicBezTo>
                  <a:pt x="3493310" y="519603"/>
                  <a:pt x="3482405" y="529895"/>
                  <a:pt x="3469299" y="536448"/>
                </a:cubicBezTo>
                <a:cubicBezTo>
                  <a:pt x="3461171" y="540512"/>
                  <a:pt x="3452805" y="544131"/>
                  <a:pt x="3444915" y="548640"/>
                </a:cubicBezTo>
                <a:cubicBezTo>
                  <a:pt x="3414304" y="566132"/>
                  <a:pt x="3439086" y="557234"/>
                  <a:pt x="3402243" y="573024"/>
                </a:cubicBezTo>
                <a:cubicBezTo>
                  <a:pt x="3396337" y="575555"/>
                  <a:pt x="3389702" y="576246"/>
                  <a:pt x="3383955" y="579120"/>
                </a:cubicBezTo>
                <a:cubicBezTo>
                  <a:pt x="3341857" y="600169"/>
                  <a:pt x="3392031" y="584721"/>
                  <a:pt x="3341283" y="597408"/>
                </a:cubicBezTo>
                <a:cubicBezTo>
                  <a:pt x="3312269" y="616751"/>
                  <a:pt x="3334397" y="604960"/>
                  <a:pt x="3298611" y="615696"/>
                </a:cubicBezTo>
                <a:cubicBezTo>
                  <a:pt x="3238234" y="633809"/>
                  <a:pt x="3286325" y="623840"/>
                  <a:pt x="3225459" y="633984"/>
                </a:cubicBezTo>
                <a:lnTo>
                  <a:pt x="2603667" y="627888"/>
                </a:lnTo>
                <a:cubicBezTo>
                  <a:pt x="2573124" y="627366"/>
                  <a:pt x="2542557" y="625432"/>
                  <a:pt x="2512227" y="621792"/>
                </a:cubicBezTo>
                <a:cubicBezTo>
                  <a:pt x="2491652" y="619323"/>
                  <a:pt x="2471978" y="610296"/>
                  <a:pt x="2451267" y="609600"/>
                </a:cubicBezTo>
                <a:cubicBezTo>
                  <a:pt x="2229867" y="602158"/>
                  <a:pt x="2008291" y="601472"/>
                  <a:pt x="1786803" y="597408"/>
                </a:cubicBezTo>
                <a:lnTo>
                  <a:pt x="1725843" y="591312"/>
                </a:lnTo>
                <a:cubicBezTo>
                  <a:pt x="1709561" y="589503"/>
                  <a:pt x="1693454" y="585547"/>
                  <a:pt x="1677075" y="585216"/>
                </a:cubicBezTo>
                <a:lnTo>
                  <a:pt x="1122339" y="579120"/>
                </a:lnTo>
                <a:cubicBezTo>
                  <a:pt x="1116243" y="577088"/>
                  <a:pt x="1110312" y="574469"/>
                  <a:pt x="1104051" y="573024"/>
                </a:cubicBezTo>
                <a:cubicBezTo>
                  <a:pt x="1083859" y="568364"/>
                  <a:pt x="1062750" y="567385"/>
                  <a:pt x="1043091" y="560832"/>
                </a:cubicBezTo>
                <a:cubicBezTo>
                  <a:pt x="1036995" y="558800"/>
                  <a:pt x="1031104" y="555996"/>
                  <a:pt x="1024803" y="554736"/>
                </a:cubicBezTo>
                <a:cubicBezTo>
                  <a:pt x="1010782" y="551932"/>
                  <a:pt x="945231" y="544027"/>
                  <a:pt x="933363" y="542544"/>
                </a:cubicBezTo>
                <a:cubicBezTo>
                  <a:pt x="891422" y="528564"/>
                  <a:pt x="942130" y="544138"/>
                  <a:pt x="866307" y="530352"/>
                </a:cubicBezTo>
                <a:cubicBezTo>
                  <a:pt x="859985" y="529203"/>
                  <a:pt x="854341" y="525405"/>
                  <a:pt x="848019" y="524256"/>
                </a:cubicBezTo>
                <a:cubicBezTo>
                  <a:pt x="831901" y="521325"/>
                  <a:pt x="815411" y="520853"/>
                  <a:pt x="799251" y="518160"/>
                </a:cubicBezTo>
                <a:cubicBezTo>
                  <a:pt x="790987" y="516783"/>
                  <a:pt x="783046" y="513881"/>
                  <a:pt x="774867" y="512064"/>
                </a:cubicBezTo>
                <a:cubicBezTo>
                  <a:pt x="749307" y="506384"/>
                  <a:pt x="734280" y="504283"/>
                  <a:pt x="707811" y="499872"/>
                </a:cubicBezTo>
                <a:cubicBezTo>
                  <a:pt x="695619" y="493776"/>
                  <a:pt x="684045" y="486242"/>
                  <a:pt x="671235" y="481584"/>
                </a:cubicBezTo>
                <a:cubicBezTo>
                  <a:pt x="664026" y="478962"/>
                  <a:pt x="608756" y="470155"/>
                  <a:pt x="604179" y="469392"/>
                </a:cubicBezTo>
                <a:cubicBezTo>
                  <a:pt x="594019" y="465328"/>
                  <a:pt x="584080" y="460660"/>
                  <a:pt x="573699" y="457200"/>
                </a:cubicBezTo>
                <a:cubicBezTo>
                  <a:pt x="565751" y="454551"/>
                  <a:pt x="557205" y="453922"/>
                  <a:pt x="549315" y="451104"/>
                </a:cubicBezTo>
                <a:cubicBezTo>
                  <a:pt x="528705" y="443743"/>
                  <a:pt x="509117" y="433641"/>
                  <a:pt x="488355" y="426720"/>
                </a:cubicBezTo>
                <a:cubicBezTo>
                  <a:pt x="486744" y="426183"/>
                  <a:pt x="435009" y="414760"/>
                  <a:pt x="421299" y="408432"/>
                </a:cubicBezTo>
                <a:cubicBezTo>
                  <a:pt x="400672" y="398912"/>
                  <a:pt x="380659" y="388112"/>
                  <a:pt x="360339" y="377952"/>
                </a:cubicBezTo>
                <a:cubicBezTo>
                  <a:pt x="352211" y="373888"/>
                  <a:pt x="343516" y="370801"/>
                  <a:pt x="335955" y="365760"/>
                </a:cubicBezTo>
                <a:cubicBezTo>
                  <a:pt x="329859" y="361696"/>
                  <a:pt x="324401" y="356454"/>
                  <a:pt x="317667" y="353568"/>
                </a:cubicBezTo>
                <a:cubicBezTo>
                  <a:pt x="309966" y="350268"/>
                  <a:pt x="301339" y="349774"/>
                  <a:pt x="293283" y="347472"/>
                </a:cubicBezTo>
                <a:cubicBezTo>
                  <a:pt x="280242" y="343746"/>
                  <a:pt x="261130" y="336834"/>
                  <a:pt x="250611" y="329184"/>
                </a:cubicBezTo>
                <a:cubicBezTo>
                  <a:pt x="235460" y="318165"/>
                  <a:pt x="223090" y="303627"/>
                  <a:pt x="207939" y="292608"/>
                </a:cubicBezTo>
                <a:cubicBezTo>
                  <a:pt x="161091" y="258537"/>
                  <a:pt x="203944" y="300455"/>
                  <a:pt x="165267" y="268224"/>
                </a:cubicBezTo>
                <a:cubicBezTo>
                  <a:pt x="158644" y="262705"/>
                  <a:pt x="153994" y="254947"/>
                  <a:pt x="146979" y="249936"/>
                </a:cubicBezTo>
                <a:cubicBezTo>
                  <a:pt x="139584" y="244654"/>
                  <a:pt x="130067" y="242917"/>
                  <a:pt x="122595" y="237744"/>
                </a:cubicBezTo>
                <a:cubicBezTo>
                  <a:pt x="104565" y="225262"/>
                  <a:pt x="29557" y="167493"/>
                  <a:pt x="18963" y="146304"/>
                </a:cubicBezTo>
                <a:cubicBezTo>
                  <a:pt x="15314" y="139006"/>
                  <a:pt x="1572" y="114396"/>
                  <a:pt x="675" y="103632"/>
                </a:cubicBezTo>
                <a:cubicBezTo>
                  <a:pt x="-844" y="85407"/>
                  <a:pt x="675" y="67056"/>
                  <a:pt x="675" y="4876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" name="Freihandform 68"/>
          <p:cNvSpPr>
            <a:spLocks/>
          </p:cNvSpPr>
          <p:nvPr/>
        </p:nvSpPr>
        <p:spPr bwMode="auto">
          <a:xfrm>
            <a:off x="7600950" y="5872163"/>
            <a:ext cx="1081088" cy="177800"/>
          </a:xfrm>
          <a:custGeom>
            <a:avLst/>
            <a:gdLst>
              <a:gd name="T0" fmla="*/ 992826 w 1176528"/>
              <a:gd name="T1" fmla="*/ 0 h 81827"/>
              <a:gd name="T2" fmla="*/ 802491 w 1176528"/>
              <a:gd name="T3" fmla="*/ 57338 h 81827"/>
              <a:gd name="T4" fmla="*/ 725329 w 1176528"/>
              <a:gd name="T5" fmla="*/ 114676 h 81827"/>
              <a:gd name="T6" fmla="*/ 370380 w 1176528"/>
              <a:gd name="T7" fmla="*/ 172014 h 81827"/>
              <a:gd name="T8" fmla="*/ 308651 w 1176528"/>
              <a:gd name="T9" fmla="*/ 200683 h 81827"/>
              <a:gd name="T10" fmla="*/ 272641 w 1176528"/>
              <a:gd name="T11" fmla="*/ 229349 h 81827"/>
              <a:gd name="T12" fmla="*/ 231488 w 1176528"/>
              <a:gd name="T13" fmla="*/ 258018 h 81827"/>
              <a:gd name="T14" fmla="*/ 169758 w 1176528"/>
              <a:gd name="T15" fmla="*/ 286687 h 81827"/>
              <a:gd name="T16" fmla="*/ 118316 w 1176528"/>
              <a:gd name="T17" fmla="*/ 315356 h 81827"/>
              <a:gd name="T18" fmla="*/ 0 w 1176528"/>
              <a:gd name="T19" fmla="*/ 372694 h 818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6528" h="81827">
                <a:moveTo>
                  <a:pt x="1176528" y="0"/>
                </a:moveTo>
                <a:cubicBezTo>
                  <a:pt x="1133733" y="1945"/>
                  <a:pt x="1003900" y="6900"/>
                  <a:pt x="950976" y="12192"/>
                </a:cubicBezTo>
                <a:cubicBezTo>
                  <a:pt x="818787" y="25411"/>
                  <a:pt x="1091801" y="11112"/>
                  <a:pt x="859536" y="24384"/>
                </a:cubicBezTo>
                <a:cubicBezTo>
                  <a:pt x="738200" y="31317"/>
                  <a:pt x="546133" y="34139"/>
                  <a:pt x="438912" y="36576"/>
                </a:cubicBezTo>
                <a:cubicBezTo>
                  <a:pt x="414528" y="38608"/>
                  <a:pt x="390094" y="40111"/>
                  <a:pt x="365760" y="42672"/>
                </a:cubicBezTo>
                <a:cubicBezTo>
                  <a:pt x="351471" y="44176"/>
                  <a:pt x="337330" y="46869"/>
                  <a:pt x="323088" y="48768"/>
                </a:cubicBezTo>
                <a:cubicBezTo>
                  <a:pt x="306849" y="50933"/>
                  <a:pt x="290621" y="53234"/>
                  <a:pt x="274320" y="54864"/>
                </a:cubicBezTo>
                <a:cubicBezTo>
                  <a:pt x="249973" y="57299"/>
                  <a:pt x="225536" y="58745"/>
                  <a:pt x="201168" y="60960"/>
                </a:cubicBezTo>
                <a:lnTo>
                  <a:pt x="140208" y="67056"/>
                </a:lnTo>
                <a:cubicBezTo>
                  <a:pt x="70861" y="90172"/>
                  <a:pt x="116483" y="79248"/>
                  <a:pt x="0" y="7924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4" name="Rechteck 73"/>
          <p:cNvSpPr/>
          <p:nvPr/>
        </p:nvSpPr>
        <p:spPr bwMode="auto">
          <a:xfrm>
            <a:off x="6135688" y="24161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Possibility of attacks on</a:t>
            </a:r>
            <a:endParaRPr lang="de-DE" sz="1200" dirty="0">
              <a:latin typeface="+mn-lt"/>
            </a:endParaRPr>
          </a:p>
        </p:txBody>
      </p:sp>
      <p:sp>
        <p:nvSpPr>
          <p:cNvPr id="76" name="Freihandform 75"/>
          <p:cNvSpPr>
            <a:spLocks/>
          </p:cNvSpPr>
          <p:nvPr/>
        </p:nvSpPr>
        <p:spPr bwMode="auto">
          <a:xfrm>
            <a:off x="4330700" y="5803900"/>
            <a:ext cx="493713" cy="468313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394 h 469392"/>
              <a:gd name="T4" fmla="*/ 67047 w 493776"/>
              <a:gd name="T5" fmla="*/ 121640 h 469392"/>
              <a:gd name="T6" fmla="*/ 85333 w 493776"/>
              <a:gd name="T7" fmla="*/ 139886 h 469392"/>
              <a:gd name="T8" fmla="*/ 103619 w 493776"/>
              <a:gd name="T9" fmla="*/ 164214 h 469392"/>
              <a:gd name="T10" fmla="*/ 115809 w 493776"/>
              <a:gd name="T11" fmla="*/ 182460 h 469392"/>
              <a:gd name="T12" fmla="*/ 158476 w 493776"/>
              <a:gd name="T13" fmla="*/ 225034 h 469392"/>
              <a:gd name="T14" fmla="*/ 176761 w 493776"/>
              <a:gd name="T15" fmla="*/ 243279 h 469392"/>
              <a:gd name="T16" fmla="*/ 201142 w 493776"/>
              <a:gd name="T17" fmla="*/ 273689 h 469392"/>
              <a:gd name="T18" fmla="*/ 231618 w 493776"/>
              <a:gd name="T19" fmla="*/ 291935 h 469392"/>
              <a:gd name="T20" fmla="*/ 255999 w 493776"/>
              <a:gd name="T21" fmla="*/ 316263 h 469392"/>
              <a:gd name="T22" fmla="*/ 280380 w 493776"/>
              <a:gd name="T23" fmla="*/ 334509 h 469392"/>
              <a:gd name="T24" fmla="*/ 298666 w 493776"/>
              <a:gd name="T25" fmla="*/ 358837 h 469392"/>
              <a:gd name="T26" fmla="*/ 323047 w 493776"/>
              <a:gd name="T27" fmla="*/ 371001 h 469392"/>
              <a:gd name="T28" fmla="*/ 347428 w 493776"/>
              <a:gd name="T29" fmla="*/ 389247 h 469392"/>
              <a:gd name="T30" fmla="*/ 365713 w 493776"/>
              <a:gd name="T31" fmla="*/ 401411 h 469392"/>
              <a:gd name="T32" fmla="*/ 390094 w 493776"/>
              <a:gd name="T33" fmla="*/ 419657 h 469392"/>
              <a:gd name="T34" fmla="*/ 408380 w 493776"/>
              <a:gd name="T35" fmla="*/ 431821 h 469392"/>
              <a:gd name="T36" fmla="*/ 432761 w 493776"/>
              <a:gd name="T37" fmla="*/ 437903 h 469392"/>
              <a:gd name="T38" fmla="*/ 487618 w 493776"/>
              <a:gd name="T39" fmla="*/ 462231 h 469392"/>
              <a:gd name="T40" fmla="*/ 493713 w 493776"/>
              <a:gd name="T41" fmla="*/ 468313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7" name="Freihandform 76"/>
          <p:cNvSpPr>
            <a:spLocks/>
          </p:cNvSpPr>
          <p:nvPr/>
        </p:nvSpPr>
        <p:spPr bwMode="auto">
          <a:xfrm>
            <a:off x="4375150" y="5745163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8" name="Freihandform 77"/>
          <p:cNvSpPr>
            <a:spLocks/>
          </p:cNvSpPr>
          <p:nvPr/>
        </p:nvSpPr>
        <p:spPr bwMode="auto">
          <a:xfrm>
            <a:off x="4079875" y="4268788"/>
            <a:ext cx="676275" cy="663575"/>
          </a:xfrm>
          <a:custGeom>
            <a:avLst/>
            <a:gdLst>
              <a:gd name="T0" fmla="*/ 0 w 676656"/>
              <a:gd name="T1" fmla="*/ 663575 h 664464"/>
              <a:gd name="T2" fmla="*/ 54833 w 676656"/>
              <a:gd name="T3" fmla="*/ 572257 h 664464"/>
              <a:gd name="T4" fmla="*/ 115759 w 676656"/>
              <a:gd name="T5" fmla="*/ 499203 h 664464"/>
              <a:gd name="T6" fmla="*/ 127944 w 676656"/>
              <a:gd name="T7" fmla="*/ 480940 h 664464"/>
              <a:gd name="T8" fmla="*/ 146222 w 676656"/>
              <a:gd name="T9" fmla="*/ 462676 h 664464"/>
              <a:gd name="T10" fmla="*/ 164499 w 676656"/>
              <a:gd name="T11" fmla="*/ 438325 h 664464"/>
              <a:gd name="T12" fmla="*/ 182777 w 676656"/>
              <a:gd name="T13" fmla="*/ 420061 h 664464"/>
              <a:gd name="T14" fmla="*/ 231518 w 676656"/>
              <a:gd name="T15" fmla="*/ 359183 h 664464"/>
              <a:gd name="T16" fmla="*/ 280258 w 676656"/>
              <a:gd name="T17" fmla="*/ 316568 h 664464"/>
              <a:gd name="T18" fmla="*/ 304628 w 676656"/>
              <a:gd name="T19" fmla="*/ 292217 h 664464"/>
              <a:gd name="T20" fmla="*/ 353369 w 676656"/>
              <a:gd name="T21" fmla="*/ 255689 h 664464"/>
              <a:gd name="T22" fmla="*/ 402109 w 676656"/>
              <a:gd name="T23" fmla="*/ 206987 h 664464"/>
              <a:gd name="T24" fmla="*/ 420387 w 676656"/>
              <a:gd name="T25" fmla="*/ 194811 h 664464"/>
              <a:gd name="T26" fmla="*/ 463035 w 676656"/>
              <a:gd name="T27" fmla="*/ 152196 h 664464"/>
              <a:gd name="T28" fmla="*/ 578794 w 676656"/>
              <a:gd name="T29" fmla="*/ 60878 h 664464"/>
              <a:gd name="T30" fmla="*/ 621442 w 676656"/>
              <a:gd name="T31" fmla="*/ 36527 h 664464"/>
              <a:gd name="T32" fmla="*/ 657997 w 676656"/>
              <a:gd name="T33" fmla="*/ 12176 h 664464"/>
              <a:gd name="T34" fmla="*/ 676275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9" name="Freihandform 78"/>
          <p:cNvSpPr>
            <a:spLocks/>
          </p:cNvSpPr>
          <p:nvPr/>
        </p:nvSpPr>
        <p:spPr bwMode="auto">
          <a:xfrm>
            <a:off x="4227513" y="4354513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6" name="Rechteck 45"/>
          <p:cNvSpPr/>
          <p:nvPr/>
        </p:nvSpPr>
        <p:spPr bwMode="auto">
          <a:xfrm>
            <a:off x="941388" y="3452813"/>
            <a:ext cx="1512887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App: Water pipeline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Rechteck 46"/>
          <p:cNvSpPr/>
          <p:nvPr/>
        </p:nvSpPr>
        <p:spPr bwMode="auto">
          <a:xfrm>
            <a:off x="946150" y="5008563"/>
            <a:ext cx="1512888" cy="360362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Exposed nodes,</a:t>
            </a:r>
          </a:p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Powerful attacker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40" name="Freihandform 10"/>
          <p:cNvSpPr>
            <a:spLocks/>
          </p:cNvSpPr>
          <p:nvPr/>
        </p:nvSpPr>
        <p:spPr bwMode="auto">
          <a:xfrm>
            <a:off x="5357813" y="5327650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5641" name="Freihandform 13"/>
          <p:cNvSpPr>
            <a:spLocks/>
          </p:cNvSpPr>
          <p:nvPr/>
        </p:nvSpPr>
        <p:spPr bwMode="auto">
          <a:xfrm>
            <a:off x="5873750" y="4360863"/>
            <a:ext cx="1262063" cy="549275"/>
          </a:xfrm>
          <a:custGeom>
            <a:avLst/>
            <a:gdLst>
              <a:gd name="T0" fmla="*/ 609692 w 1261872"/>
              <a:gd name="T1" fmla="*/ 19946 h 550337"/>
              <a:gd name="T2" fmla="*/ 579208 w 1261872"/>
              <a:gd name="T3" fmla="*/ 26031 h 550337"/>
              <a:gd name="T4" fmla="*/ 402397 w 1261872"/>
              <a:gd name="T5" fmla="*/ 38199 h 550337"/>
              <a:gd name="T6" fmla="*/ 298749 w 1261872"/>
              <a:gd name="T7" fmla="*/ 68620 h 550337"/>
              <a:gd name="T8" fmla="*/ 262168 w 1261872"/>
              <a:gd name="T9" fmla="*/ 80789 h 550337"/>
              <a:gd name="T10" fmla="*/ 243877 w 1261872"/>
              <a:gd name="T11" fmla="*/ 86873 h 550337"/>
              <a:gd name="T12" fmla="*/ 189005 w 1261872"/>
              <a:gd name="T13" fmla="*/ 105126 h 550337"/>
              <a:gd name="T14" fmla="*/ 152423 w 1261872"/>
              <a:gd name="T15" fmla="*/ 123378 h 550337"/>
              <a:gd name="T16" fmla="*/ 134132 w 1261872"/>
              <a:gd name="T17" fmla="*/ 141631 h 550337"/>
              <a:gd name="T18" fmla="*/ 79260 w 1261872"/>
              <a:gd name="T19" fmla="*/ 178137 h 550337"/>
              <a:gd name="T20" fmla="*/ 60969 w 1261872"/>
              <a:gd name="T21" fmla="*/ 190305 h 550337"/>
              <a:gd name="T22" fmla="*/ 30485 w 1261872"/>
              <a:gd name="T23" fmla="*/ 232895 h 550337"/>
              <a:gd name="T24" fmla="*/ 18291 w 1261872"/>
              <a:gd name="T25" fmla="*/ 257232 h 550337"/>
              <a:gd name="T26" fmla="*/ 12194 w 1261872"/>
              <a:gd name="T27" fmla="*/ 287653 h 550337"/>
              <a:gd name="T28" fmla="*/ 6097 w 1261872"/>
              <a:gd name="T29" fmla="*/ 311990 h 550337"/>
              <a:gd name="T30" fmla="*/ 0 w 1261872"/>
              <a:gd name="T31" fmla="*/ 348495 h 550337"/>
              <a:gd name="T32" fmla="*/ 6097 w 1261872"/>
              <a:gd name="T33" fmla="*/ 397169 h 550337"/>
              <a:gd name="T34" fmla="*/ 30485 w 1261872"/>
              <a:gd name="T35" fmla="*/ 445843 h 550337"/>
              <a:gd name="T36" fmla="*/ 42678 w 1261872"/>
              <a:gd name="T37" fmla="*/ 470180 h 550337"/>
              <a:gd name="T38" fmla="*/ 67066 w 1261872"/>
              <a:gd name="T39" fmla="*/ 494517 h 550337"/>
              <a:gd name="T40" fmla="*/ 85357 w 1261872"/>
              <a:gd name="T41" fmla="*/ 518854 h 550337"/>
              <a:gd name="T42" fmla="*/ 128035 w 1261872"/>
              <a:gd name="T43" fmla="*/ 531022 h 550337"/>
              <a:gd name="T44" fmla="*/ 195102 w 1261872"/>
              <a:gd name="T45" fmla="*/ 543191 h 550337"/>
              <a:gd name="T46" fmla="*/ 719437 w 1261872"/>
              <a:gd name="T47" fmla="*/ 549275 h 550337"/>
              <a:gd name="T48" fmla="*/ 993798 w 1261872"/>
              <a:gd name="T49" fmla="*/ 537107 h 550337"/>
              <a:gd name="T50" fmla="*/ 1012089 w 1261872"/>
              <a:gd name="T51" fmla="*/ 531022 h 550337"/>
              <a:gd name="T52" fmla="*/ 1054768 w 1261872"/>
              <a:gd name="T53" fmla="*/ 518854 h 550337"/>
              <a:gd name="T54" fmla="*/ 1085252 w 1261872"/>
              <a:gd name="T55" fmla="*/ 506685 h 550337"/>
              <a:gd name="T56" fmla="*/ 1103543 w 1261872"/>
              <a:gd name="T57" fmla="*/ 494517 h 550337"/>
              <a:gd name="T58" fmla="*/ 1140125 w 1261872"/>
              <a:gd name="T59" fmla="*/ 482348 h 550337"/>
              <a:gd name="T60" fmla="*/ 1188900 w 1261872"/>
              <a:gd name="T61" fmla="*/ 464096 h 550337"/>
              <a:gd name="T62" fmla="*/ 1237675 w 1261872"/>
              <a:gd name="T63" fmla="*/ 439759 h 550337"/>
              <a:gd name="T64" fmla="*/ 1249869 w 1261872"/>
              <a:gd name="T65" fmla="*/ 421506 h 550337"/>
              <a:gd name="T66" fmla="*/ 1255966 w 1261872"/>
              <a:gd name="T67" fmla="*/ 397169 h 550337"/>
              <a:gd name="T68" fmla="*/ 1262063 w 1261872"/>
              <a:gd name="T69" fmla="*/ 378916 h 550337"/>
              <a:gd name="T70" fmla="*/ 1249869 w 1261872"/>
              <a:gd name="T71" fmla="*/ 196389 h 550337"/>
              <a:gd name="T72" fmla="*/ 1237675 w 1261872"/>
              <a:gd name="T73" fmla="*/ 159884 h 550337"/>
              <a:gd name="T74" fmla="*/ 1201094 w 1261872"/>
              <a:gd name="T75" fmla="*/ 123378 h 550337"/>
              <a:gd name="T76" fmla="*/ 1152318 w 1261872"/>
              <a:gd name="T77" fmla="*/ 74705 h 550337"/>
              <a:gd name="T78" fmla="*/ 1127931 w 1261872"/>
              <a:gd name="T79" fmla="*/ 62536 h 550337"/>
              <a:gd name="T80" fmla="*/ 1079155 w 1261872"/>
              <a:gd name="T81" fmla="*/ 38199 h 550337"/>
              <a:gd name="T82" fmla="*/ 1030380 w 1261872"/>
              <a:gd name="T83" fmla="*/ 26031 h 550337"/>
              <a:gd name="T84" fmla="*/ 1005992 w 1261872"/>
              <a:gd name="T85" fmla="*/ 19946 h 550337"/>
              <a:gd name="T86" fmla="*/ 957217 w 1261872"/>
              <a:gd name="T87" fmla="*/ 13862 h 550337"/>
              <a:gd name="T88" fmla="*/ 938926 w 1261872"/>
              <a:gd name="T89" fmla="*/ 7778 h 550337"/>
              <a:gd name="T90" fmla="*/ 591402 w 1261872"/>
              <a:gd name="T91" fmla="*/ 7778 h 550337"/>
              <a:gd name="T92" fmla="*/ 542626 w 1261872"/>
              <a:gd name="T93" fmla="*/ 19946 h 550337"/>
              <a:gd name="T94" fmla="*/ 524335 w 1261872"/>
              <a:gd name="T95" fmla="*/ 26031 h 55033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61872" h="550337">
                <a:moveTo>
                  <a:pt x="609600" y="19985"/>
                </a:moveTo>
                <a:cubicBezTo>
                  <a:pt x="599440" y="22017"/>
                  <a:pt x="589401" y="24796"/>
                  <a:pt x="579120" y="26081"/>
                </a:cubicBezTo>
                <a:cubicBezTo>
                  <a:pt x="526410" y="32670"/>
                  <a:pt x="451515" y="35541"/>
                  <a:pt x="402336" y="38273"/>
                </a:cubicBezTo>
                <a:cubicBezTo>
                  <a:pt x="334866" y="55140"/>
                  <a:pt x="369464" y="45166"/>
                  <a:pt x="298704" y="68753"/>
                </a:cubicBezTo>
                <a:lnTo>
                  <a:pt x="262128" y="80945"/>
                </a:lnTo>
                <a:cubicBezTo>
                  <a:pt x="256032" y="82977"/>
                  <a:pt x="250074" y="85483"/>
                  <a:pt x="243840" y="87041"/>
                </a:cubicBezTo>
                <a:cubicBezTo>
                  <a:pt x="216651" y="93838"/>
                  <a:pt x="217033" y="92576"/>
                  <a:pt x="188976" y="105329"/>
                </a:cubicBezTo>
                <a:cubicBezTo>
                  <a:pt x="176567" y="110970"/>
                  <a:pt x="163742" y="116056"/>
                  <a:pt x="152400" y="123617"/>
                </a:cubicBezTo>
                <a:cubicBezTo>
                  <a:pt x="145227" y="128399"/>
                  <a:pt x="140917" y="136612"/>
                  <a:pt x="134112" y="141905"/>
                </a:cubicBezTo>
                <a:lnTo>
                  <a:pt x="79248" y="178481"/>
                </a:lnTo>
                <a:cubicBezTo>
                  <a:pt x="73152" y="182545"/>
                  <a:pt x="65356" y="184812"/>
                  <a:pt x="60960" y="190673"/>
                </a:cubicBezTo>
                <a:cubicBezTo>
                  <a:pt x="53110" y="201140"/>
                  <a:pt x="37611" y="220866"/>
                  <a:pt x="30480" y="233345"/>
                </a:cubicBezTo>
                <a:cubicBezTo>
                  <a:pt x="25971" y="241235"/>
                  <a:pt x="22352" y="249601"/>
                  <a:pt x="18288" y="257729"/>
                </a:cubicBezTo>
                <a:cubicBezTo>
                  <a:pt x="16256" y="267889"/>
                  <a:pt x="14440" y="278095"/>
                  <a:pt x="12192" y="288209"/>
                </a:cubicBezTo>
                <a:cubicBezTo>
                  <a:pt x="10375" y="296388"/>
                  <a:pt x="7739" y="304378"/>
                  <a:pt x="6096" y="312593"/>
                </a:cubicBezTo>
                <a:cubicBezTo>
                  <a:pt x="3672" y="324713"/>
                  <a:pt x="2032" y="336977"/>
                  <a:pt x="0" y="349169"/>
                </a:cubicBezTo>
                <a:cubicBezTo>
                  <a:pt x="2032" y="365425"/>
                  <a:pt x="2412" y="381974"/>
                  <a:pt x="6096" y="397937"/>
                </a:cubicBezTo>
                <a:cubicBezTo>
                  <a:pt x="13065" y="428137"/>
                  <a:pt x="17537" y="424054"/>
                  <a:pt x="30480" y="446705"/>
                </a:cubicBezTo>
                <a:cubicBezTo>
                  <a:pt x="34989" y="454595"/>
                  <a:pt x="37220" y="463819"/>
                  <a:pt x="42672" y="471089"/>
                </a:cubicBezTo>
                <a:cubicBezTo>
                  <a:pt x="49569" y="480285"/>
                  <a:pt x="59487" y="486822"/>
                  <a:pt x="67056" y="495473"/>
                </a:cubicBezTo>
                <a:cubicBezTo>
                  <a:pt x="73746" y="503119"/>
                  <a:pt x="76632" y="514630"/>
                  <a:pt x="85344" y="519857"/>
                </a:cubicBezTo>
                <a:cubicBezTo>
                  <a:pt x="98029" y="527468"/>
                  <a:pt x="113847" y="527798"/>
                  <a:pt x="128016" y="532049"/>
                </a:cubicBezTo>
                <a:cubicBezTo>
                  <a:pt x="157843" y="540997"/>
                  <a:pt x="150134" y="543285"/>
                  <a:pt x="195072" y="544241"/>
                </a:cubicBezTo>
                <a:lnTo>
                  <a:pt x="719328" y="550337"/>
                </a:lnTo>
                <a:cubicBezTo>
                  <a:pt x="754193" y="549369"/>
                  <a:pt x="917090" y="550905"/>
                  <a:pt x="993648" y="538145"/>
                </a:cubicBezTo>
                <a:cubicBezTo>
                  <a:pt x="999986" y="537089"/>
                  <a:pt x="1005757" y="533814"/>
                  <a:pt x="1011936" y="532049"/>
                </a:cubicBezTo>
                <a:cubicBezTo>
                  <a:pt x="1038837" y="524363"/>
                  <a:pt x="1031222" y="528627"/>
                  <a:pt x="1054608" y="519857"/>
                </a:cubicBezTo>
                <a:cubicBezTo>
                  <a:pt x="1064854" y="516015"/>
                  <a:pt x="1075301" y="512559"/>
                  <a:pt x="1085088" y="507665"/>
                </a:cubicBezTo>
                <a:cubicBezTo>
                  <a:pt x="1091641" y="504388"/>
                  <a:pt x="1096681" y="498449"/>
                  <a:pt x="1103376" y="495473"/>
                </a:cubicBezTo>
                <a:cubicBezTo>
                  <a:pt x="1115120" y="490254"/>
                  <a:pt x="1127919" y="487793"/>
                  <a:pt x="1139952" y="483281"/>
                </a:cubicBezTo>
                <a:cubicBezTo>
                  <a:pt x="1156208" y="477185"/>
                  <a:pt x="1172814" y="471952"/>
                  <a:pt x="1188720" y="464993"/>
                </a:cubicBezTo>
                <a:cubicBezTo>
                  <a:pt x="1205371" y="457708"/>
                  <a:pt x="1237488" y="440609"/>
                  <a:pt x="1237488" y="440609"/>
                </a:cubicBezTo>
                <a:cubicBezTo>
                  <a:pt x="1241552" y="434513"/>
                  <a:pt x="1246794" y="429055"/>
                  <a:pt x="1249680" y="422321"/>
                </a:cubicBezTo>
                <a:cubicBezTo>
                  <a:pt x="1252980" y="414620"/>
                  <a:pt x="1253474" y="405993"/>
                  <a:pt x="1255776" y="397937"/>
                </a:cubicBezTo>
                <a:cubicBezTo>
                  <a:pt x="1257541" y="391758"/>
                  <a:pt x="1259840" y="385745"/>
                  <a:pt x="1261872" y="379649"/>
                </a:cubicBezTo>
                <a:cubicBezTo>
                  <a:pt x="1260838" y="354823"/>
                  <a:pt x="1262388" y="247602"/>
                  <a:pt x="1249680" y="196769"/>
                </a:cubicBezTo>
                <a:cubicBezTo>
                  <a:pt x="1246563" y="184301"/>
                  <a:pt x="1245199" y="170474"/>
                  <a:pt x="1237488" y="160193"/>
                </a:cubicBezTo>
                <a:cubicBezTo>
                  <a:pt x="1193613" y="101693"/>
                  <a:pt x="1242935" y="161819"/>
                  <a:pt x="1200912" y="123617"/>
                </a:cubicBezTo>
                <a:cubicBezTo>
                  <a:pt x="1183901" y="108153"/>
                  <a:pt x="1172706" y="85130"/>
                  <a:pt x="1152144" y="74849"/>
                </a:cubicBezTo>
                <a:cubicBezTo>
                  <a:pt x="1144016" y="70785"/>
                  <a:pt x="1135650" y="67166"/>
                  <a:pt x="1127760" y="62657"/>
                </a:cubicBezTo>
                <a:cubicBezTo>
                  <a:pt x="1099212" y="46344"/>
                  <a:pt x="1118000" y="50275"/>
                  <a:pt x="1078992" y="38273"/>
                </a:cubicBezTo>
                <a:cubicBezTo>
                  <a:pt x="1062977" y="33345"/>
                  <a:pt x="1046480" y="30145"/>
                  <a:pt x="1030224" y="26081"/>
                </a:cubicBezTo>
                <a:cubicBezTo>
                  <a:pt x="1022096" y="24049"/>
                  <a:pt x="1014153" y="21024"/>
                  <a:pt x="1005840" y="19985"/>
                </a:cubicBezTo>
                <a:lnTo>
                  <a:pt x="957072" y="13889"/>
                </a:lnTo>
                <a:cubicBezTo>
                  <a:pt x="950976" y="11857"/>
                  <a:pt x="945135" y="8770"/>
                  <a:pt x="938784" y="7793"/>
                </a:cubicBezTo>
                <a:cubicBezTo>
                  <a:pt x="830742" y="-8829"/>
                  <a:pt x="673850" y="6037"/>
                  <a:pt x="591312" y="7793"/>
                </a:cubicBezTo>
                <a:cubicBezTo>
                  <a:pt x="549508" y="21728"/>
                  <a:pt x="601394" y="5273"/>
                  <a:pt x="542544" y="19985"/>
                </a:cubicBezTo>
                <a:cubicBezTo>
                  <a:pt x="536310" y="21543"/>
                  <a:pt x="524256" y="26081"/>
                  <a:pt x="524256" y="26081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5" name="Pfeil nach unten 14"/>
          <p:cNvSpPr>
            <a:spLocks noChangeArrowheads="1"/>
          </p:cNvSpPr>
          <p:nvPr/>
        </p:nvSpPr>
        <p:spPr bwMode="auto">
          <a:xfrm rot="10800000">
            <a:off x="5291138" y="1839913"/>
            <a:ext cx="295275" cy="431800"/>
          </a:xfrm>
          <a:prstGeom prst="downArrow">
            <a:avLst>
              <a:gd name="adj1" fmla="val 50000"/>
              <a:gd name="adj2" fmla="val 49849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4" name="Rechteck 53"/>
          <p:cNvSpPr/>
          <p:nvPr/>
        </p:nvSpPr>
        <p:spPr bwMode="auto">
          <a:xfrm>
            <a:off x="5441950" y="1768475"/>
            <a:ext cx="1511300" cy="360363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SATISFIED!</a:t>
            </a:r>
            <a:endParaRPr lang="de-DE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44" name="Rechteck 54"/>
          <p:cNvSpPr>
            <a:spLocks noChangeArrowheads="1"/>
          </p:cNvSpPr>
          <p:nvPr/>
        </p:nvSpPr>
        <p:spPr bwMode="auto">
          <a:xfrm>
            <a:off x="8250238" y="2055813"/>
            <a:ext cx="1871662" cy="43926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7" name="Freihandform 56"/>
          <p:cNvSpPr>
            <a:spLocks/>
          </p:cNvSpPr>
          <p:nvPr/>
        </p:nvSpPr>
        <p:spPr bwMode="auto">
          <a:xfrm rot="-4458312">
            <a:off x="8094663" y="4656138"/>
            <a:ext cx="1603375" cy="238125"/>
          </a:xfrm>
          <a:custGeom>
            <a:avLst/>
            <a:gdLst>
              <a:gd name="T0" fmla="*/ 2822857 w 1176528"/>
              <a:gd name="T1" fmla="*/ 0 h 81827"/>
              <a:gd name="T2" fmla="*/ 2281688 w 1176528"/>
              <a:gd name="T3" fmla="*/ 129100 h 81827"/>
              <a:gd name="T4" fmla="*/ 2062295 w 1176528"/>
              <a:gd name="T5" fmla="*/ 258202 h 81827"/>
              <a:gd name="T6" fmla="*/ 1053086 w 1176528"/>
              <a:gd name="T7" fmla="*/ 387302 h 81827"/>
              <a:gd name="T8" fmla="*/ 877572 w 1176528"/>
              <a:gd name="T9" fmla="*/ 451853 h 81827"/>
              <a:gd name="T10" fmla="*/ 775189 w 1176528"/>
              <a:gd name="T11" fmla="*/ 516404 h 81827"/>
              <a:gd name="T12" fmla="*/ 658179 w 1176528"/>
              <a:gd name="T13" fmla="*/ 580956 h 81827"/>
              <a:gd name="T14" fmla="*/ 482665 w 1176528"/>
              <a:gd name="T15" fmla="*/ 645504 h 81827"/>
              <a:gd name="T16" fmla="*/ 336402 w 1176528"/>
              <a:gd name="T17" fmla="*/ 710055 h 81827"/>
              <a:gd name="T18" fmla="*/ 0 w 1176528"/>
              <a:gd name="T19" fmla="*/ 839158 h 818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6528" h="81827">
                <a:moveTo>
                  <a:pt x="1176528" y="0"/>
                </a:moveTo>
                <a:cubicBezTo>
                  <a:pt x="1133733" y="1945"/>
                  <a:pt x="1003900" y="6900"/>
                  <a:pt x="950976" y="12192"/>
                </a:cubicBezTo>
                <a:cubicBezTo>
                  <a:pt x="818787" y="25411"/>
                  <a:pt x="1091801" y="11112"/>
                  <a:pt x="859536" y="24384"/>
                </a:cubicBezTo>
                <a:cubicBezTo>
                  <a:pt x="738200" y="31317"/>
                  <a:pt x="546133" y="34139"/>
                  <a:pt x="438912" y="36576"/>
                </a:cubicBezTo>
                <a:cubicBezTo>
                  <a:pt x="414528" y="38608"/>
                  <a:pt x="390094" y="40111"/>
                  <a:pt x="365760" y="42672"/>
                </a:cubicBezTo>
                <a:cubicBezTo>
                  <a:pt x="351471" y="44176"/>
                  <a:pt x="337330" y="46869"/>
                  <a:pt x="323088" y="48768"/>
                </a:cubicBezTo>
                <a:cubicBezTo>
                  <a:pt x="306849" y="50933"/>
                  <a:pt x="290621" y="53234"/>
                  <a:pt x="274320" y="54864"/>
                </a:cubicBezTo>
                <a:cubicBezTo>
                  <a:pt x="249973" y="57299"/>
                  <a:pt x="225536" y="58745"/>
                  <a:pt x="201168" y="60960"/>
                </a:cubicBezTo>
                <a:lnTo>
                  <a:pt x="140208" y="67056"/>
                </a:lnTo>
                <a:cubicBezTo>
                  <a:pt x="70861" y="90172"/>
                  <a:pt x="116483" y="79248"/>
                  <a:pt x="0" y="79248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8" name="Zylinder 57"/>
          <p:cNvSpPr/>
          <p:nvPr/>
        </p:nvSpPr>
        <p:spPr bwMode="auto">
          <a:xfrm>
            <a:off x="8337550" y="2754313"/>
            <a:ext cx="1728788" cy="1296987"/>
          </a:xfrm>
          <a:prstGeom prst="can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en-US" sz="2000" dirty="0">
              <a:latin typeface="+mn-lt"/>
            </a:endParaRPr>
          </a:p>
          <a:p>
            <a:pPr algn="ctr">
              <a:defRPr/>
            </a:pPr>
            <a:r>
              <a:rPr lang="en-US" sz="1400" dirty="0">
                <a:latin typeface="+mn-lt"/>
              </a:rPr>
              <a:t>components</a:t>
            </a:r>
            <a:endParaRPr lang="de-DE" sz="1400" dirty="0">
              <a:latin typeface="+mn-lt"/>
            </a:endParaRPr>
          </a:p>
        </p:txBody>
      </p:sp>
      <p:sp>
        <p:nvSpPr>
          <p:cNvPr id="60" name="Rechteck 59"/>
          <p:cNvSpPr/>
          <p:nvPr/>
        </p:nvSpPr>
        <p:spPr bwMode="auto">
          <a:xfrm>
            <a:off x="8321675" y="4721225"/>
            <a:ext cx="1744663" cy="163353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+mn-lt"/>
              </a:rPr>
              <a:t>Composition</a:t>
            </a:r>
          </a:p>
          <a:p>
            <a:pPr algn="ctr">
              <a:defRPr/>
            </a:pPr>
            <a:endParaRPr lang="de-DE" sz="2000" dirty="0">
              <a:latin typeface="+mn-lt"/>
            </a:endParaRPr>
          </a:p>
        </p:txBody>
      </p:sp>
      <p:sp>
        <p:nvSpPr>
          <p:cNvPr id="25648" name="Pfeil nach unten 60"/>
          <p:cNvSpPr>
            <a:spLocks noChangeArrowheads="1"/>
          </p:cNvSpPr>
          <p:nvPr/>
        </p:nvSpPr>
        <p:spPr bwMode="auto">
          <a:xfrm>
            <a:off x="9058275" y="4122738"/>
            <a:ext cx="288925" cy="504825"/>
          </a:xfrm>
          <a:prstGeom prst="downArrow">
            <a:avLst>
              <a:gd name="adj1" fmla="val 50000"/>
              <a:gd name="adj2" fmla="val 49918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5" name="Rechteck 74"/>
          <p:cNvSpPr/>
          <p:nvPr/>
        </p:nvSpPr>
        <p:spPr bwMode="auto">
          <a:xfrm>
            <a:off x="8429625" y="2236788"/>
            <a:ext cx="1512888" cy="35877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System</a:t>
            </a:r>
            <a:endParaRPr lang="de-DE" sz="1600" dirty="0">
              <a:latin typeface="+mn-lt"/>
            </a:endParaRPr>
          </a:p>
        </p:txBody>
      </p:sp>
      <p:sp>
        <p:nvSpPr>
          <p:cNvPr id="82" name="Rechteck 81"/>
          <p:cNvSpPr/>
          <p:nvPr/>
        </p:nvSpPr>
        <p:spPr bwMode="auto">
          <a:xfrm>
            <a:off x="8926513" y="52292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3" name="Rechteck 82"/>
          <p:cNvSpPr/>
          <p:nvPr/>
        </p:nvSpPr>
        <p:spPr bwMode="auto">
          <a:xfrm>
            <a:off x="8518525" y="5575300"/>
            <a:ext cx="519113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4" name="Rechteck 83"/>
          <p:cNvSpPr/>
          <p:nvPr/>
        </p:nvSpPr>
        <p:spPr bwMode="auto">
          <a:xfrm>
            <a:off x="9342438" y="5584825"/>
            <a:ext cx="519112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5" name="Rechteck 84"/>
          <p:cNvSpPr/>
          <p:nvPr/>
        </p:nvSpPr>
        <p:spPr bwMode="auto">
          <a:xfrm>
            <a:off x="8826500" y="6000750"/>
            <a:ext cx="520700" cy="25876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sp>
        <p:nvSpPr>
          <p:cNvPr id="86" name="Rechteck 85"/>
          <p:cNvSpPr/>
          <p:nvPr/>
        </p:nvSpPr>
        <p:spPr bwMode="auto">
          <a:xfrm>
            <a:off x="9445625" y="6018213"/>
            <a:ext cx="520700" cy="257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de-DE" sz="1400" dirty="0">
              <a:latin typeface="+mn-lt"/>
            </a:endParaRPr>
          </a:p>
        </p:txBody>
      </p:sp>
      <p:cxnSp>
        <p:nvCxnSpPr>
          <p:cNvPr id="25655" name="Gewinkelte Verbindung 86"/>
          <p:cNvCxnSpPr>
            <a:cxnSpLocks noChangeShapeType="1"/>
            <a:stCxn id="82" idx="2"/>
            <a:endCxn id="83" idx="0"/>
          </p:cNvCxnSpPr>
          <p:nvPr/>
        </p:nvCxnSpPr>
        <p:spPr bwMode="auto">
          <a:xfrm rot="5400000">
            <a:off x="8938419" y="5326856"/>
            <a:ext cx="88900" cy="4079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5656" name="Gewinkelte Verbindung 87"/>
          <p:cNvCxnSpPr>
            <a:cxnSpLocks noChangeShapeType="1"/>
            <a:stCxn id="82" idx="2"/>
            <a:endCxn id="84" idx="0"/>
          </p:cNvCxnSpPr>
          <p:nvPr/>
        </p:nvCxnSpPr>
        <p:spPr bwMode="auto">
          <a:xfrm rot="16200000" flipH="1">
            <a:off x="9345613" y="5327650"/>
            <a:ext cx="98425" cy="4159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5657" name="Gewinkelte Verbindung 88"/>
          <p:cNvCxnSpPr>
            <a:cxnSpLocks noChangeShapeType="1"/>
            <a:stCxn id="84" idx="2"/>
            <a:endCxn id="85" idx="0"/>
          </p:cNvCxnSpPr>
          <p:nvPr/>
        </p:nvCxnSpPr>
        <p:spPr bwMode="auto">
          <a:xfrm rot="5400000">
            <a:off x="9265444" y="5663406"/>
            <a:ext cx="158750" cy="515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5658" name="Gewinkelte Verbindung 89"/>
          <p:cNvCxnSpPr>
            <a:cxnSpLocks noChangeShapeType="1"/>
            <a:stCxn id="84" idx="2"/>
            <a:endCxn id="86" idx="0"/>
          </p:cNvCxnSpPr>
          <p:nvPr/>
        </p:nvCxnSpPr>
        <p:spPr bwMode="auto">
          <a:xfrm rot="16200000" flipH="1">
            <a:off x="9566275" y="5878513"/>
            <a:ext cx="176213" cy="103187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5659" name="Pfeil nach unten 90"/>
          <p:cNvSpPr>
            <a:spLocks noChangeArrowheads="1"/>
          </p:cNvSpPr>
          <p:nvPr/>
        </p:nvSpPr>
        <p:spPr bwMode="auto">
          <a:xfrm>
            <a:off x="1554163" y="3929063"/>
            <a:ext cx="287337" cy="504825"/>
          </a:xfrm>
          <a:prstGeom prst="downArrow">
            <a:avLst>
              <a:gd name="adj1" fmla="val 50000"/>
              <a:gd name="adj2" fmla="val 50194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70" name="Rechteck 69"/>
          <p:cNvSpPr/>
          <p:nvPr/>
        </p:nvSpPr>
        <p:spPr bwMode="auto">
          <a:xfrm>
            <a:off x="8537575" y="3713163"/>
            <a:ext cx="938213" cy="257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de-DE" sz="1000" dirty="0">
                <a:solidFill>
                  <a:srgbClr val="FF0000"/>
                </a:solidFill>
                <a:latin typeface="+mn-lt"/>
              </a:rPr>
              <a:t>TAMPRES</a:t>
            </a:r>
          </a:p>
        </p:txBody>
      </p:sp>
      <p:sp>
        <p:nvSpPr>
          <p:cNvPr id="71" name="Freihandform 70"/>
          <p:cNvSpPr>
            <a:spLocks/>
          </p:cNvSpPr>
          <p:nvPr/>
        </p:nvSpPr>
        <p:spPr bwMode="auto">
          <a:xfrm>
            <a:off x="6681788" y="5762625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2" name="Freihandform 71"/>
          <p:cNvSpPr>
            <a:spLocks/>
          </p:cNvSpPr>
          <p:nvPr/>
        </p:nvSpPr>
        <p:spPr bwMode="auto">
          <a:xfrm>
            <a:off x="6740525" y="5819775"/>
            <a:ext cx="493713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3" name="Freihandform 72"/>
          <p:cNvSpPr>
            <a:spLocks/>
          </p:cNvSpPr>
          <p:nvPr/>
        </p:nvSpPr>
        <p:spPr bwMode="auto">
          <a:xfrm>
            <a:off x="6319838" y="4375150"/>
            <a:ext cx="492125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0" name="Freihandform 79"/>
          <p:cNvSpPr>
            <a:spLocks/>
          </p:cNvSpPr>
          <p:nvPr/>
        </p:nvSpPr>
        <p:spPr bwMode="auto">
          <a:xfrm>
            <a:off x="6294438" y="4292600"/>
            <a:ext cx="542925" cy="593725"/>
          </a:xfrm>
          <a:custGeom>
            <a:avLst/>
            <a:gdLst>
              <a:gd name="T0" fmla="*/ 0 w 676656"/>
              <a:gd name="T1" fmla="*/ 530224 h 664464"/>
              <a:gd name="T2" fmla="*/ 35400 w 676656"/>
              <a:gd name="T3" fmla="*/ 457257 h 664464"/>
              <a:gd name="T4" fmla="*/ 74734 w 676656"/>
              <a:gd name="T5" fmla="*/ 398884 h 664464"/>
              <a:gd name="T6" fmla="*/ 82601 w 676656"/>
              <a:gd name="T7" fmla="*/ 384291 h 664464"/>
              <a:gd name="T8" fmla="*/ 94401 w 676656"/>
              <a:gd name="T9" fmla="*/ 369698 h 664464"/>
              <a:gd name="T10" fmla="*/ 106201 w 676656"/>
              <a:gd name="T11" fmla="*/ 350240 h 664464"/>
              <a:gd name="T12" fmla="*/ 118001 w 676656"/>
              <a:gd name="T13" fmla="*/ 335647 h 664464"/>
              <a:gd name="T14" fmla="*/ 149469 w 676656"/>
              <a:gd name="T15" fmla="*/ 287002 h 664464"/>
              <a:gd name="T16" fmla="*/ 180935 w 676656"/>
              <a:gd name="T17" fmla="*/ 252950 h 664464"/>
              <a:gd name="T18" fmla="*/ 196668 w 676656"/>
              <a:gd name="T19" fmla="*/ 233493 h 664464"/>
              <a:gd name="T20" fmla="*/ 228136 w 676656"/>
              <a:gd name="T21" fmla="*/ 204306 h 664464"/>
              <a:gd name="T22" fmla="*/ 259603 w 676656"/>
              <a:gd name="T23" fmla="*/ 165391 h 664464"/>
              <a:gd name="T24" fmla="*/ 271403 w 676656"/>
              <a:gd name="T25" fmla="*/ 155662 h 664464"/>
              <a:gd name="T26" fmla="*/ 298936 w 676656"/>
              <a:gd name="T27" fmla="*/ 121611 h 664464"/>
              <a:gd name="T28" fmla="*/ 373670 w 676656"/>
              <a:gd name="T29" fmla="*/ 48644 h 664464"/>
              <a:gd name="T30" fmla="*/ 401204 w 676656"/>
              <a:gd name="T31" fmla="*/ 29187 h 664464"/>
              <a:gd name="T32" fmla="*/ 424804 w 676656"/>
              <a:gd name="T33" fmla="*/ 9729 h 664464"/>
              <a:gd name="T34" fmla="*/ 436604 w 676656"/>
              <a:gd name="T35" fmla="*/ 0 h 66446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76656" h="664464">
                <a:moveTo>
                  <a:pt x="0" y="664464"/>
                </a:moveTo>
                <a:cubicBezTo>
                  <a:pt x="18288" y="633984"/>
                  <a:pt x="29730" y="598158"/>
                  <a:pt x="54864" y="573024"/>
                </a:cubicBezTo>
                <a:cubicBezTo>
                  <a:pt x="81885" y="546003"/>
                  <a:pt x="88416" y="540985"/>
                  <a:pt x="115824" y="499872"/>
                </a:cubicBezTo>
                <a:cubicBezTo>
                  <a:pt x="119888" y="493776"/>
                  <a:pt x="123326" y="487212"/>
                  <a:pt x="128016" y="481584"/>
                </a:cubicBezTo>
                <a:cubicBezTo>
                  <a:pt x="133535" y="474961"/>
                  <a:pt x="140693" y="469842"/>
                  <a:pt x="146304" y="463296"/>
                </a:cubicBezTo>
                <a:cubicBezTo>
                  <a:pt x="152916" y="455582"/>
                  <a:pt x="157980" y="446626"/>
                  <a:pt x="164592" y="438912"/>
                </a:cubicBezTo>
                <a:cubicBezTo>
                  <a:pt x="170203" y="432366"/>
                  <a:pt x="177311" y="427205"/>
                  <a:pt x="182880" y="420624"/>
                </a:cubicBezTo>
                <a:cubicBezTo>
                  <a:pt x="199689" y="400759"/>
                  <a:pt x="213813" y="378613"/>
                  <a:pt x="231648" y="359664"/>
                </a:cubicBezTo>
                <a:cubicBezTo>
                  <a:pt x="246452" y="343935"/>
                  <a:pt x="264493" y="331588"/>
                  <a:pt x="280416" y="316992"/>
                </a:cubicBezTo>
                <a:cubicBezTo>
                  <a:pt x="288889" y="309225"/>
                  <a:pt x="295970" y="299967"/>
                  <a:pt x="304800" y="292608"/>
                </a:cubicBezTo>
                <a:cubicBezTo>
                  <a:pt x="320410" y="279599"/>
                  <a:pt x="338276" y="269413"/>
                  <a:pt x="353568" y="256032"/>
                </a:cubicBezTo>
                <a:cubicBezTo>
                  <a:pt x="370869" y="240893"/>
                  <a:pt x="383208" y="220016"/>
                  <a:pt x="402336" y="207264"/>
                </a:cubicBezTo>
                <a:cubicBezTo>
                  <a:pt x="408432" y="203200"/>
                  <a:pt x="415178" y="199973"/>
                  <a:pt x="420624" y="195072"/>
                </a:cubicBezTo>
                <a:cubicBezTo>
                  <a:pt x="435576" y="181615"/>
                  <a:pt x="447843" y="165278"/>
                  <a:pt x="463296" y="152400"/>
                </a:cubicBezTo>
                <a:cubicBezTo>
                  <a:pt x="503231" y="119120"/>
                  <a:pt x="536307" y="88483"/>
                  <a:pt x="579120" y="60960"/>
                </a:cubicBezTo>
                <a:cubicBezTo>
                  <a:pt x="592901" y="52101"/>
                  <a:pt x="607840" y="45162"/>
                  <a:pt x="621792" y="36576"/>
                </a:cubicBezTo>
                <a:cubicBezTo>
                  <a:pt x="634271" y="28896"/>
                  <a:pt x="646176" y="20320"/>
                  <a:pt x="658368" y="12192"/>
                </a:cubicBezTo>
                <a:lnTo>
                  <a:pt x="676656" y="0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1" name="Freihandform 80"/>
          <p:cNvSpPr>
            <a:spLocks/>
          </p:cNvSpPr>
          <p:nvPr/>
        </p:nvSpPr>
        <p:spPr bwMode="auto">
          <a:xfrm>
            <a:off x="4776788" y="3632200"/>
            <a:ext cx="822325" cy="414338"/>
          </a:xfrm>
          <a:custGeom>
            <a:avLst/>
            <a:gdLst>
              <a:gd name="T0" fmla="*/ 0 w 822960"/>
              <a:gd name="T1" fmla="*/ 414338 h 414528"/>
              <a:gd name="T2" fmla="*/ 48730 w 822960"/>
              <a:gd name="T3" fmla="*/ 402152 h 414528"/>
              <a:gd name="T4" fmla="*/ 164465 w 822960"/>
              <a:gd name="T5" fmla="*/ 335126 h 414528"/>
              <a:gd name="T6" fmla="*/ 243652 w 822960"/>
              <a:gd name="T7" fmla="*/ 280287 h 414528"/>
              <a:gd name="T8" fmla="*/ 335021 w 822960"/>
              <a:gd name="T9" fmla="*/ 237635 h 414528"/>
              <a:gd name="T10" fmla="*/ 456847 w 822960"/>
              <a:gd name="T11" fmla="*/ 164517 h 414528"/>
              <a:gd name="T12" fmla="*/ 481212 w 822960"/>
              <a:gd name="T13" fmla="*/ 152330 h 414528"/>
              <a:gd name="T14" fmla="*/ 517760 w 822960"/>
              <a:gd name="T15" fmla="*/ 140144 h 414528"/>
              <a:gd name="T16" fmla="*/ 560399 w 822960"/>
              <a:gd name="T17" fmla="*/ 121864 h 414528"/>
              <a:gd name="T18" fmla="*/ 609130 w 822960"/>
              <a:gd name="T19" fmla="*/ 109678 h 414528"/>
              <a:gd name="T20" fmla="*/ 627404 w 822960"/>
              <a:gd name="T21" fmla="*/ 103585 h 414528"/>
              <a:gd name="T22" fmla="*/ 645677 w 822960"/>
              <a:gd name="T23" fmla="*/ 91398 h 414528"/>
              <a:gd name="T24" fmla="*/ 694408 w 822960"/>
              <a:gd name="T25" fmla="*/ 67025 h 414528"/>
              <a:gd name="T26" fmla="*/ 712682 w 822960"/>
              <a:gd name="T27" fmla="*/ 54839 h 414528"/>
              <a:gd name="T28" fmla="*/ 730956 w 822960"/>
              <a:gd name="T29" fmla="*/ 48746 h 414528"/>
              <a:gd name="T30" fmla="*/ 749229 w 822960"/>
              <a:gd name="T31" fmla="*/ 36559 h 414528"/>
              <a:gd name="T32" fmla="*/ 767503 w 822960"/>
              <a:gd name="T33" fmla="*/ 30466 h 414528"/>
              <a:gd name="T34" fmla="*/ 797960 w 822960"/>
              <a:gd name="T35" fmla="*/ 12186 h 414528"/>
              <a:gd name="T36" fmla="*/ 822325 w 822960"/>
              <a:gd name="T37" fmla="*/ 0 h 41452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22960" h="414528">
                <a:moveTo>
                  <a:pt x="0" y="414528"/>
                </a:moveTo>
                <a:cubicBezTo>
                  <a:pt x="16256" y="410464"/>
                  <a:pt x="33535" y="409318"/>
                  <a:pt x="48768" y="402336"/>
                </a:cubicBezTo>
                <a:cubicBezTo>
                  <a:pt x="63672" y="395505"/>
                  <a:pt x="132750" y="358024"/>
                  <a:pt x="164592" y="335280"/>
                </a:cubicBezTo>
                <a:cubicBezTo>
                  <a:pt x="195514" y="313193"/>
                  <a:pt x="204417" y="302318"/>
                  <a:pt x="243840" y="280416"/>
                </a:cubicBezTo>
                <a:cubicBezTo>
                  <a:pt x="285839" y="257083"/>
                  <a:pt x="298050" y="260495"/>
                  <a:pt x="335280" y="237744"/>
                </a:cubicBezTo>
                <a:cubicBezTo>
                  <a:pt x="467691" y="156826"/>
                  <a:pt x="354847" y="215768"/>
                  <a:pt x="457200" y="164592"/>
                </a:cubicBezTo>
                <a:cubicBezTo>
                  <a:pt x="465328" y="160528"/>
                  <a:pt x="472963" y="155274"/>
                  <a:pt x="481584" y="152400"/>
                </a:cubicBezTo>
                <a:cubicBezTo>
                  <a:pt x="493776" y="148336"/>
                  <a:pt x="506228" y="144981"/>
                  <a:pt x="518160" y="140208"/>
                </a:cubicBezTo>
                <a:cubicBezTo>
                  <a:pt x="553845" y="125934"/>
                  <a:pt x="529996" y="130330"/>
                  <a:pt x="560832" y="121920"/>
                </a:cubicBezTo>
                <a:cubicBezTo>
                  <a:pt x="576998" y="117511"/>
                  <a:pt x="593704" y="115027"/>
                  <a:pt x="609600" y="109728"/>
                </a:cubicBezTo>
                <a:cubicBezTo>
                  <a:pt x="615696" y="107696"/>
                  <a:pt x="622141" y="106506"/>
                  <a:pt x="627888" y="103632"/>
                </a:cubicBezTo>
                <a:cubicBezTo>
                  <a:pt x="634441" y="100355"/>
                  <a:pt x="639744" y="94948"/>
                  <a:pt x="646176" y="91440"/>
                </a:cubicBezTo>
                <a:cubicBezTo>
                  <a:pt x="662132" y="82737"/>
                  <a:pt x="679822" y="77138"/>
                  <a:pt x="694944" y="67056"/>
                </a:cubicBezTo>
                <a:cubicBezTo>
                  <a:pt x="701040" y="62992"/>
                  <a:pt x="706679" y="58141"/>
                  <a:pt x="713232" y="54864"/>
                </a:cubicBezTo>
                <a:cubicBezTo>
                  <a:pt x="718979" y="51990"/>
                  <a:pt x="725773" y="51642"/>
                  <a:pt x="731520" y="48768"/>
                </a:cubicBezTo>
                <a:cubicBezTo>
                  <a:pt x="738073" y="45491"/>
                  <a:pt x="743255" y="39853"/>
                  <a:pt x="749808" y="36576"/>
                </a:cubicBezTo>
                <a:cubicBezTo>
                  <a:pt x="755555" y="33702"/>
                  <a:pt x="762349" y="33354"/>
                  <a:pt x="768096" y="30480"/>
                </a:cubicBezTo>
                <a:cubicBezTo>
                  <a:pt x="778694" y="25181"/>
                  <a:pt x="787978" y="17491"/>
                  <a:pt x="798576" y="12192"/>
                </a:cubicBezTo>
                <a:cubicBezTo>
                  <a:pt x="826595" y="-1817"/>
                  <a:pt x="809188" y="13772"/>
                  <a:pt x="822960" y="0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7" name="Freihandform 86"/>
          <p:cNvSpPr>
            <a:spLocks/>
          </p:cNvSpPr>
          <p:nvPr/>
        </p:nvSpPr>
        <p:spPr bwMode="auto">
          <a:xfrm>
            <a:off x="4948238" y="3632200"/>
            <a:ext cx="493712" cy="469900"/>
          </a:xfrm>
          <a:custGeom>
            <a:avLst/>
            <a:gdLst>
              <a:gd name="T0" fmla="*/ 0 w 493776"/>
              <a:gd name="T1" fmla="*/ 0 h 469392"/>
              <a:gd name="T2" fmla="*/ 54857 w 493776"/>
              <a:gd name="T3" fmla="*/ 103744 h 469392"/>
              <a:gd name="T4" fmla="*/ 67047 w 493776"/>
              <a:gd name="T5" fmla="*/ 122052 h 469392"/>
              <a:gd name="T6" fmla="*/ 85333 w 493776"/>
              <a:gd name="T7" fmla="*/ 140360 h 469392"/>
              <a:gd name="T8" fmla="*/ 103619 w 493776"/>
              <a:gd name="T9" fmla="*/ 164770 h 469392"/>
              <a:gd name="T10" fmla="*/ 115809 w 493776"/>
              <a:gd name="T11" fmla="*/ 183078 h 469392"/>
              <a:gd name="T12" fmla="*/ 158475 w 493776"/>
              <a:gd name="T13" fmla="*/ 225796 h 469392"/>
              <a:gd name="T14" fmla="*/ 176761 w 493776"/>
              <a:gd name="T15" fmla="*/ 244104 h 469392"/>
              <a:gd name="T16" fmla="*/ 201142 w 493776"/>
              <a:gd name="T17" fmla="*/ 274617 h 469392"/>
              <a:gd name="T18" fmla="*/ 231618 w 493776"/>
              <a:gd name="T19" fmla="*/ 292925 h 469392"/>
              <a:gd name="T20" fmla="*/ 255999 w 493776"/>
              <a:gd name="T21" fmla="*/ 317335 h 469392"/>
              <a:gd name="T22" fmla="*/ 280380 w 493776"/>
              <a:gd name="T23" fmla="*/ 335643 h 469392"/>
              <a:gd name="T24" fmla="*/ 298665 w 493776"/>
              <a:gd name="T25" fmla="*/ 360053 h 469392"/>
              <a:gd name="T26" fmla="*/ 323046 w 493776"/>
              <a:gd name="T27" fmla="*/ 372258 h 469392"/>
              <a:gd name="T28" fmla="*/ 347427 w 493776"/>
              <a:gd name="T29" fmla="*/ 390566 h 469392"/>
              <a:gd name="T30" fmla="*/ 365713 w 493776"/>
              <a:gd name="T31" fmla="*/ 402771 h 469392"/>
              <a:gd name="T32" fmla="*/ 390093 w 493776"/>
              <a:gd name="T33" fmla="*/ 421079 h 469392"/>
              <a:gd name="T34" fmla="*/ 408379 w 493776"/>
              <a:gd name="T35" fmla="*/ 433284 h 469392"/>
              <a:gd name="T36" fmla="*/ 432760 w 493776"/>
              <a:gd name="T37" fmla="*/ 439387 h 469392"/>
              <a:gd name="T38" fmla="*/ 487617 w 493776"/>
              <a:gd name="T39" fmla="*/ 463797 h 469392"/>
              <a:gd name="T40" fmla="*/ 493712 w 493776"/>
              <a:gd name="T41" fmla="*/ 469900 h 469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3776" h="469392">
                <a:moveTo>
                  <a:pt x="0" y="0"/>
                </a:moveTo>
                <a:cubicBezTo>
                  <a:pt x="21609" y="54022"/>
                  <a:pt x="9432" y="27912"/>
                  <a:pt x="54864" y="103632"/>
                </a:cubicBezTo>
                <a:cubicBezTo>
                  <a:pt x="58633" y="109914"/>
                  <a:pt x="62366" y="116292"/>
                  <a:pt x="67056" y="121920"/>
                </a:cubicBezTo>
                <a:cubicBezTo>
                  <a:pt x="72575" y="128543"/>
                  <a:pt x="79733" y="133662"/>
                  <a:pt x="85344" y="140208"/>
                </a:cubicBezTo>
                <a:cubicBezTo>
                  <a:pt x="91956" y="147922"/>
                  <a:pt x="97727" y="156324"/>
                  <a:pt x="103632" y="164592"/>
                </a:cubicBezTo>
                <a:cubicBezTo>
                  <a:pt x="107890" y="170554"/>
                  <a:pt x="110923" y="177434"/>
                  <a:pt x="115824" y="182880"/>
                </a:cubicBezTo>
                <a:cubicBezTo>
                  <a:pt x="129281" y="197832"/>
                  <a:pt x="144272" y="211328"/>
                  <a:pt x="158496" y="225552"/>
                </a:cubicBezTo>
                <a:cubicBezTo>
                  <a:pt x="164592" y="231648"/>
                  <a:pt x="171398" y="237108"/>
                  <a:pt x="176784" y="243840"/>
                </a:cubicBezTo>
                <a:cubicBezTo>
                  <a:pt x="184912" y="254000"/>
                  <a:pt x="191443" y="265676"/>
                  <a:pt x="201168" y="274320"/>
                </a:cubicBezTo>
                <a:cubicBezTo>
                  <a:pt x="210024" y="282192"/>
                  <a:pt x="222295" y="285334"/>
                  <a:pt x="231648" y="292608"/>
                </a:cubicBezTo>
                <a:cubicBezTo>
                  <a:pt x="240721" y="299665"/>
                  <a:pt x="247381" y="309423"/>
                  <a:pt x="256032" y="316992"/>
                </a:cubicBezTo>
                <a:cubicBezTo>
                  <a:pt x="263678" y="323682"/>
                  <a:pt x="273232" y="328096"/>
                  <a:pt x="280416" y="335280"/>
                </a:cubicBezTo>
                <a:cubicBezTo>
                  <a:pt x="287600" y="342464"/>
                  <a:pt x="290990" y="353052"/>
                  <a:pt x="298704" y="359664"/>
                </a:cubicBezTo>
                <a:cubicBezTo>
                  <a:pt x="305604" y="365578"/>
                  <a:pt x="315382" y="367040"/>
                  <a:pt x="323088" y="371856"/>
                </a:cubicBezTo>
                <a:cubicBezTo>
                  <a:pt x="331704" y="377241"/>
                  <a:pt x="339204" y="384239"/>
                  <a:pt x="347472" y="390144"/>
                </a:cubicBezTo>
                <a:cubicBezTo>
                  <a:pt x="353434" y="394402"/>
                  <a:pt x="359798" y="398078"/>
                  <a:pt x="365760" y="402336"/>
                </a:cubicBezTo>
                <a:cubicBezTo>
                  <a:pt x="374028" y="408241"/>
                  <a:pt x="381876" y="414719"/>
                  <a:pt x="390144" y="420624"/>
                </a:cubicBezTo>
                <a:cubicBezTo>
                  <a:pt x="396106" y="424882"/>
                  <a:pt x="401698" y="429930"/>
                  <a:pt x="408432" y="432816"/>
                </a:cubicBezTo>
                <a:cubicBezTo>
                  <a:pt x="416133" y="436116"/>
                  <a:pt x="424791" y="436505"/>
                  <a:pt x="432816" y="438912"/>
                </a:cubicBezTo>
                <a:cubicBezTo>
                  <a:pt x="463704" y="448178"/>
                  <a:pt x="465904" y="446964"/>
                  <a:pt x="487680" y="463296"/>
                </a:cubicBezTo>
                <a:cubicBezTo>
                  <a:pt x="489979" y="465020"/>
                  <a:pt x="491744" y="467360"/>
                  <a:pt x="493776" y="469392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8" name="Rechteck 87"/>
          <p:cNvSpPr/>
          <p:nvPr/>
        </p:nvSpPr>
        <p:spPr bwMode="auto">
          <a:xfrm>
            <a:off x="8826202" y="5975573"/>
            <a:ext cx="576064" cy="257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de-DE" sz="1000" dirty="0">
                <a:solidFill>
                  <a:srgbClr val="FF0000"/>
                </a:solidFill>
                <a:latin typeface="+mn-lt"/>
              </a:rPr>
              <a:t>AES</a:t>
            </a:r>
          </a:p>
        </p:txBody>
      </p:sp>
      <p:sp>
        <p:nvSpPr>
          <p:cNvPr id="89" name="Freihandform 10"/>
          <p:cNvSpPr>
            <a:spLocks/>
          </p:cNvSpPr>
          <p:nvPr/>
        </p:nvSpPr>
        <p:spPr bwMode="auto">
          <a:xfrm>
            <a:off x="3425602" y="5296644"/>
            <a:ext cx="1354137" cy="476250"/>
          </a:xfrm>
          <a:custGeom>
            <a:avLst/>
            <a:gdLst>
              <a:gd name="T0" fmla="*/ 683348 w 1353675"/>
              <a:gd name="T1" fmla="*/ 54952 h 475488"/>
              <a:gd name="T2" fmla="*/ 579681 w 1353675"/>
              <a:gd name="T3" fmla="*/ 36635 h 475488"/>
              <a:gd name="T4" fmla="*/ 549190 w 1353675"/>
              <a:gd name="T5" fmla="*/ 30529 h 475488"/>
              <a:gd name="T6" fmla="*/ 476013 w 1353675"/>
              <a:gd name="T7" fmla="*/ 24423 h 475488"/>
              <a:gd name="T8" fmla="*/ 323561 w 1353675"/>
              <a:gd name="T9" fmla="*/ 30529 h 475488"/>
              <a:gd name="T10" fmla="*/ 299169 w 1353675"/>
              <a:gd name="T11" fmla="*/ 36635 h 475488"/>
              <a:gd name="T12" fmla="*/ 268679 w 1353675"/>
              <a:gd name="T13" fmla="*/ 42740 h 475488"/>
              <a:gd name="T14" fmla="*/ 183306 w 1353675"/>
              <a:gd name="T15" fmla="*/ 54952 h 475488"/>
              <a:gd name="T16" fmla="*/ 146717 w 1353675"/>
              <a:gd name="T17" fmla="*/ 67163 h 475488"/>
              <a:gd name="T18" fmla="*/ 128423 w 1353675"/>
              <a:gd name="T19" fmla="*/ 73269 h 475488"/>
              <a:gd name="T20" fmla="*/ 73540 w 1353675"/>
              <a:gd name="T21" fmla="*/ 122115 h 475488"/>
              <a:gd name="T22" fmla="*/ 55246 w 1353675"/>
              <a:gd name="T23" fmla="*/ 128221 h 475488"/>
              <a:gd name="T24" fmla="*/ 43050 w 1353675"/>
              <a:gd name="T25" fmla="*/ 146538 h 475488"/>
              <a:gd name="T26" fmla="*/ 24755 w 1353675"/>
              <a:gd name="T27" fmla="*/ 158750 h 475488"/>
              <a:gd name="T28" fmla="*/ 18657 w 1353675"/>
              <a:gd name="T29" fmla="*/ 177067 h 475488"/>
              <a:gd name="T30" fmla="*/ 6461 w 1353675"/>
              <a:gd name="T31" fmla="*/ 201490 h 475488"/>
              <a:gd name="T32" fmla="*/ 6461 w 1353675"/>
              <a:gd name="T33" fmla="*/ 293077 h 475488"/>
              <a:gd name="T34" fmla="*/ 12559 w 1353675"/>
              <a:gd name="T35" fmla="*/ 311394 h 475488"/>
              <a:gd name="T36" fmla="*/ 30854 w 1353675"/>
              <a:gd name="T37" fmla="*/ 323606 h 475488"/>
              <a:gd name="T38" fmla="*/ 55246 w 1353675"/>
              <a:gd name="T39" fmla="*/ 341923 h 475488"/>
              <a:gd name="T40" fmla="*/ 110129 w 1353675"/>
              <a:gd name="T41" fmla="*/ 366346 h 475488"/>
              <a:gd name="T42" fmla="*/ 134521 w 1353675"/>
              <a:gd name="T43" fmla="*/ 372452 h 475488"/>
              <a:gd name="T44" fmla="*/ 171109 w 1353675"/>
              <a:gd name="T45" fmla="*/ 396875 h 475488"/>
              <a:gd name="T46" fmla="*/ 213796 w 1353675"/>
              <a:gd name="T47" fmla="*/ 409087 h 475488"/>
              <a:gd name="T48" fmla="*/ 244286 w 1353675"/>
              <a:gd name="T49" fmla="*/ 421298 h 475488"/>
              <a:gd name="T50" fmla="*/ 317463 w 1353675"/>
              <a:gd name="T51" fmla="*/ 433510 h 475488"/>
              <a:gd name="T52" fmla="*/ 354052 w 1353675"/>
              <a:gd name="T53" fmla="*/ 445721 h 475488"/>
              <a:gd name="T54" fmla="*/ 408935 w 1353675"/>
              <a:gd name="T55" fmla="*/ 470144 h 475488"/>
              <a:gd name="T56" fmla="*/ 457719 w 1353675"/>
              <a:gd name="T57" fmla="*/ 476250 h 475488"/>
              <a:gd name="T58" fmla="*/ 982154 w 1353675"/>
              <a:gd name="T59" fmla="*/ 464038 h 475488"/>
              <a:gd name="T60" fmla="*/ 1000448 w 1353675"/>
              <a:gd name="T61" fmla="*/ 457933 h 475488"/>
              <a:gd name="T62" fmla="*/ 1024841 w 1353675"/>
              <a:gd name="T63" fmla="*/ 451827 h 475488"/>
              <a:gd name="T64" fmla="*/ 1085821 w 1353675"/>
              <a:gd name="T65" fmla="*/ 439615 h 475488"/>
              <a:gd name="T66" fmla="*/ 1116312 w 1353675"/>
              <a:gd name="T67" fmla="*/ 433510 h 475488"/>
              <a:gd name="T68" fmla="*/ 1146802 w 1353675"/>
              <a:gd name="T69" fmla="*/ 427404 h 475488"/>
              <a:gd name="T70" fmla="*/ 1189489 w 1353675"/>
              <a:gd name="T71" fmla="*/ 421298 h 475488"/>
              <a:gd name="T72" fmla="*/ 1238273 w 1353675"/>
              <a:gd name="T73" fmla="*/ 409087 h 475488"/>
              <a:gd name="T74" fmla="*/ 1280960 w 1353675"/>
              <a:gd name="T75" fmla="*/ 384663 h 475488"/>
              <a:gd name="T76" fmla="*/ 1305352 w 1353675"/>
              <a:gd name="T77" fmla="*/ 372452 h 475488"/>
              <a:gd name="T78" fmla="*/ 1323647 w 1353675"/>
              <a:gd name="T79" fmla="*/ 348029 h 475488"/>
              <a:gd name="T80" fmla="*/ 1335843 w 1353675"/>
              <a:gd name="T81" fmla="*/ 311394 h 475488"/>
              <a:gd name="T82" fmla="*/ 1354137 w 1353675"/>
              <a:gd name="T83" fmla="*/ 274760 h 475488"/>
              <a:gd name="T84" fmla="*/ 1348039 w 1353675"/>
              <a:gd name="T85" fmla="*/ 164856 h 475488"/>
              <a:gd name="T86" fmla="*/ 1323647 w 1353675"/>
              <a:gd name="T87" fmla="*/ 128221 h 475488"/>
              <a:gd name="T88" fmla="*/ 1305352 w 1353675"/>
              <a:gd name="T89" fmla="*/ 103798 h 475488"/>
              <a:gd name="T90" fmla="*/ 1250470 w 1353675"/>
              <a:gd name="T91" fmla="*/ 73269 h 475488"/>
              <a:gd name="T92" fmla="*/ 1226077 w 1353675"/>
              <a:gd name="T93" fmla="*/ 48846 h 475488"/>
              <a:gd name="T94" fmla="*/ 1171195 w 1353675"/>
              <a:gd name="T95" fmla="*/ 24423 h 475488"/>
              <a:gd name="T96" fmla="*/ 1110214 w 1353675"/>
              <a:gd name="T97" fmla="*/ 6106 h 475488"/>
              <a:gd name="T98" fmla="*/ 1067527 w 1353675"/>
              <a:gd name="T99" fmla="*/ 0 h 475488"/>
              <a:gd name="T100" fmla="*/ 841898 w 1353675"/>
              <a:gd name="T101" fmla="*/ 6106 h 475488"/>
              <a:gd name="T102" fmla="*/ 768721 w 1353675"/>
              <a:gd name="T103" fmla="*/ 18317 h 475488"/>
              <a:gd name="T104" fmla="*/ 726035 w 1353675"/>
              <a:gd name="T105" fmla="*/ 24423 h 475488"/>
              <a:gd name="T106" fmla="*/ 677250 w 1353675"/>
              <a:gd name="T107" fmla="*/ 36635 h 475488"/>
              <a:gd name="T108" fmla="*/ 683348 w 1353675"/>
              <a:gd name="T109" fmla="*/ 54952 h 4754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53675" h="475488">
                <a:moveTo>
                  <a:pt x="683115" y="54864"/>
                </a:moveTo>
                <a:cubicBezTo>
                  <a:pt x="666859" y="54864"/>
                  <a:pt x="697594" y="57419"/>
                  <a:pt x="579483" y="36576"/>
                </a:cubicBezTo>
                <a:cubicBezTo>
                  <a:pt x="569279" y="34775"/>
                  <a:pt x="559293" y="31691"/>
                  <a:pt x="549003" y="30480"/>
                </a:cubicBezTo>
                <a:cubicBezTo>
                  <a:pt x="524702" y="27621"/>
                  <a:pt x="500235" y="26416"/>
                  <a:pt x="475851" y="24384"/>
                </a:cubicBezTo>
                <a:cubicBezTo>
                  <a:pt x="425051" y="26416"/>
                  <a:pt x="374171" y="26982"/>
                  <a:pt x="323451" y="30480"/>
                </a:cubicBezTo>
                <a:cubicBezTo>
                  <a:pt x="315093" y="31056"/>
                  <a:pt x="307246" y="34759"/>
                  <a:pt x="299067" y="36576"/>
                </a:cubicBezTo>
                <a:cubicBezTo>
                  <a:pt x="288953" y="38824"/>
                  <a:pt x="278844" y="41207"/>
                  <a:pt x="268587" y="42672"/>
                </a:cubicBezTo>
                <a:cubicBezTo>
                  <a:pt x="235753" y="47363"/>
                  <a:pt x="213562" y="46595"/>
                  <a:pt x="183243" y="54864"/>
                </a:cubicBezTo>
                <a:cubicBezTo>
                  <a:pt x="170844" y="58245"/>
                  <a:pt x="158859" y="62992"/>
                  <a:pt x="146667" y="67056"/>
                </a:cubicBezTo>
                <a:lnTo>
                  <a:pt x="128379" y="73152"/>
                </a:lnTo>
                <a:cubicBezTo>
                  <a:pt x="110602" y="90929"/>
                  <a:pt x="95114" y="107520"/>
                  <a:pt x="73515" y="121920"/>
                </a:cubicBezTo>
                <a:cubicBezTo>
                  <a:pt x="68168" y="125484"/>
                  <a:pt x="61323" y="125984"/>
                  <a:pt x="55227" y="128016"/>
                </a:cubicBezTo>
                <a:cubicBezTo>
                  <a:pt x="51163" y="134112"/>
                  <a:pt x="48216" y="141123"/>
                  <a:pt x="43035" y="146304"/>
                </a:cubicBezTo>
                <a:cubicBezTo>
                  <a:pt x="37854" y="151485"/>
                  <a:pt x="29324" y="152775"/>
                  <a:pt x="24747" y="158496"/>
                </a:cubicBezTo>
                <a:cubicBezTo>
                  <a:pt x="20733" y="163514"/>
                  <a:pt x="21182" y="170878"/>
                  <a:pt x="18651" y="176784"/>
                </a:cubicBezTo>
                <a:cubicBezTo>
                  <a:pt x="15071" y="185137"/>
                  <a:pt x="10523" y="193040"/>
                  <a:pt x="6459" y="201168"/>
                </a:cubicBezTo>
                <a:cubicBezTo>
                  <a:pt x="-1409" y="248377"/>
                  <a:pt x="-2867" y="236651"/>
                  <a:pt x="6459" y="292608"/>
                </a:cubicBezTo>
                <a:cubicBezTo>
                  <a:pt x="7515" y="298946"/>
                  <a:pt x="8541" y="305878"/>
                  <a:pt x="12555" y="310896"/>
                </a:cubicBezTo>
                <a:cubicBezTo>
                  <a:pt x="17132" y="316617"/>
                  <a:pt x="24881" y="318830"/>
                  <a:pt x="30843" y="323088"/>
                </a:cubicBezTo>
                <a:cubicBezTo>
                  <a:pt x="39111" y="328993"/>
                  <a:pt x="46611" y="335991"/>
                  <a:pt x="55227" y="341376"/>
                </a:cubicBezTo>
                <a:cubicBezTo>
                  <a:pt x="67366" y="348963"/>
                  <a:pt x="97704" y="361631"/>
                  <a:pt x="110091" y="365760"/>
                </a:cubicBezTo>
                <a:cubicBezTo>
                  <a:pt x="118039" y="368409"/>
                  <a:pt x="126347" y="369824"/>
                  <a:pt x="134475" y="371856"/>
                </a:cubicBezTo>
                <a:cubicBezTo>
                  <a:pt x="146667" y="379984"/>
                  <a:pt x="156836" y="392686"/>
                  <a:pt x="171051" y="396240"/>
                </a:cubicBezTo>
                <a:cubicBezTo>
                  <a:pt x="190266" y="401044"/>
                  <a:pt x="196232" y="401873"/>
                  <a:pt x="213723" y="408432"/>
                </a:cubicBezTo>
                <a:cubicBezTo>
                  <a:pt x="223969" y="412274"/>
                  <a:pt x="233722" y="417480"/>
                  <a:pt x="244203" y="420624"/>
                </a:cubicBezTo>
                <a:cubicBezTo>
                  <a:pt x="260410" y="425486"/>
                  <a:pt x="303757" y="430873"/>
                  <a:pt x="317355" y="432816"/>
                </a:cubicBezTo>
                <a:cubicBezTo>
                  <a:pt x="329547" y="436880"/>
                  <a:pt x="343238" y="437879"/>
                  <a:pt x="353931" y="445008"/>
                </a:cubicBezTo>
                <a:cubicBezTo>
                  <a:pt x="373368" y="457966"/>
                  <a:pt x="382009" y="466044"/>
                  <a:pt x="408795" y="469392"/>
                </a:cubicBezTo>
                <a:lnTo>
                  <a:pt x="457563" y="475488"/>
                </a:lnTo>
                <a:lnTo>
                  <a:pt x="981819" y="463296"/>
                </a:lnTo>
                <a:cubicBezTo>
                  <a:pt x="988235" y="462940"/>
                  <a:pt x="993928" y="458965"/>
                  <a:pt x="1000107" y="457200"/>
                </a:cubicBezTo>
                <a:cubicBezTo>
                  <a:pt x="1008163" y="454898"/>
                  <a:pt x="1016299" y="452859"/>
                  <a:pt x="1024491" y="451104"/>
                </a:cubicBezTo>
                <a:cubicBezTo>
                  <a:pt x="1044753" y="446762"/>
                  <a:pt x="1065131" y="442976"/>
                  <a:pt x="1085451" y="438912"/>
                </a:cubicBezTo>
                <a:lnTo>
                  <a:pt x="1115931" y="432816"/>
                </a:lnTo>
                <a:cubicBezTo>
                  <a:pt x="1126091" y="430784"/>
                  <a:pt x="1136154" y="428185"/>
                  <a:pt x="1146411" y="426720"/>
                </a:cubicBezTo>
                <a:cubicBezTo>
                  <a:pt x="1160635" y="424688"/>
                  <a:pt x="1174994" y="423442"/>
                  <a:pt x="1189083" y="420624"/>
                </a:cubicBezTo>
                <a:cubicBezTo>
                  <a:pt x="1205514" y="417338"/>
                  <a:pt x="1237851" y="408432"/>
                  <a:pt x="1237851" y="408432"/>
                </a:cubicBezTo>
                <a:cubicBezTo>
                  <a:pt x="1252075" y="400304"/>
                  <a:pt x="1266141" y="391893"/>
                  <a:pt x="1280523" y="384048"/>
                </a:cubicBezTo>
                <a:cubicBezTo>
                  <a:pt x="1288501" y="379696"/>
                  <a:pt x="1298007" y="377770"/>
                  <a:pt x="1304907" y="371856"/>
                </a:cubicBezTo>
                <a:cubicBezTo>
                  <a:pt x="1312621" y="365244"/>
                  <a:pt x="1317099" y="355600"/>
                  <a:pt x="1323195" y="347472"/>
                </a:cubicBezTo>
                <a:cubicBezTo>
                  <a:pt x="1327259" y="335280"/>
                  <a:pt x="1328258" y="321589"/>
                  <a:pt x="1335387" y="310896"/>
                </a:cubicBezTo>
                <a:cubicBezTo>
                  <a:pt x="1351143" y="287261"/>
                  <a:pt x="1345262" y="299559"/>
                  <a:pt x="1353675" y="274320"/>
                </a:cubicBezTo>
                <a:cubicBezTo>
                  <a:pt x="1351643" y="237744"/>
                  <a:pt x="1351052" y="201059"/>
                  <a:pt x="1347579" y="164592"/>
                </a:cubicBezTo>
                <a:cubicBezTo>
                  <a:pt x="1345542" y="143205"/>
                  <a:pt x="1336923" y="144032"/>
                  <a:pt x="1323195" y="128016"/>
                </a:cubicBezTo>
                <a:cubicBezTo>
                  <a:pt x="1316583" y="120302"/>
                  <a:pt x="1312091" y="110816"/>
                  <a:pt x="1304907" y="103632"/>
                </a:cubicBezTo>
                <a:cubicBezTo>
                  <a:pt x="1285576" y="84301"/>
                  <a:pt x="1275085" y="83169"/>
                  <a:pt x="1250043" y="73152"/>
                </a:cubicBezTo>
                <a:cubicBezTo>
                  <a:pt x="1241915" y="65024"/>
                  <a:pt x="1234855" y="55665"/>
                  <a:pt x="1225659" y="48768"/>
                </a:cubicBezTo>
                <a:cubicBezTo>
                  <a:pt x="1216640" y="42004"/>
                  <a:pt x="1179425" y="27522"/>
                  <a:pt x="1170795" y="24384"/>
                </a:cubicBezTo>
                <a:cubicBezTo>
                  <a:pt x="1154890" y="18600"/>
                  <a:pt x="1128030" y="9404"/>
                  <a:pt x="1109835" y="6096"/>
                </a:cubicBezTo>
                <a:cubicBezTo>
                  <a:pt x="1095698" y="3526"/>
                  <a:pt x="1081387" y="2032"/>
                  <a:pt x="1067163" y="0"/>
                </a:cubicBezTo>
                <a:cubicBezTo>
                  <a:pt x="991979" y="2032"/>
                  <a:pt x="916682" y="1500"/>
                  <a:pt x="841611" y="6096"/>
                </a:cubicBezTo>
                <a:cubicBezTo>
                  <a:pt x="816937" y="7607"/>
                  <a:pt x="792931" y="14792"/>
                  <a:pt x="768459" y="18288"/>
                </a:cubicBezTo>
                <a:lnTo>
                  <a:pt x="725787" y="24384"/>
                </a:lnTo>
                <a:cubicBezTo>
                  <a:pt x="683983" y="38319"/>
                  <a:pt x="735869" y="21864"/>
                  <a:pt x="677019" y="36576"/>
                </a:cubicBezTo>
                <a:cubicBezTo>
                  <a:pt x="650065" y="43315"/>
                  <a:pt x="699371" y="54864"/>
                  <a:pt x="683115" y="54864"/>
                </a:cubicBezTo>
                <a:close/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6" grpId="0" animBg="1"/>
      <p:bldP spid="77" grpId="0" animBg="1"/>
      <p:bldP spid="78" grpId="0" animBg="1"/>
      <p:bldP spid="79" grpId="0" animBg="1"/>
      <p:bldP spid="15" grpId="0" animBg="1"/>
      <p:bldP spid="54" grpId="0"/>
      <p:bldP spid="57" grpId="0" animBg="1"/>
      <p:bldP spid="71" grpId="0" animBg="1"/>
      <p:bldP spid="72" grpId="0" animBg="1"/>
      <p:bldP spid="73" grpId="0" animBg="1"/>
      <p:bldP spid="80" grpId="0" animBg="1"/>
      <p:bldP spid="81" grpId="0" animBg="1"/>
      <p:bldP spid="87" grpId="0" animBg="1"/>
      <p:bldP spid="8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Automatic Selection Algorithm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524000" y="2133600"/>
            <a:ext cx="8310563" cy="472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Idea: If it is possible to tell that a system is valid, a program can look for suitable configurations automatically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Backtracking search algorithm was successfully implemented and tested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Theoretical worst case is still NP complete</a:t>
            </a:r>
          </a:p>
          <a:p>
            <a:pPr>
              <a:defRPr/>
            </a:pPr>
            <a:r>
              <a:rPr lang="en-US" dirty="0" smtClean="0"/>
              <a:t>In practice, typically it is better than brute force because: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Conflicting components are removed from the design space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Previous decisions can be remembered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Alternative solution is reasoning as part of the requirement refinement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radio + robustness </a:t>
            </a:r>
            <a:r>
              <a:rPr lang="en-US" dirty="0" smtClean="0">
                <a:sym typeface="Wingdings" pitchFamily="2" charset="2"/>
              </a:rPr>
              <a:t> B</a:t>
            </a:r>
            <a:r>
              <a:rPr lang="en-US" dirty="0" smtClean="0"/>
              <a:t>luetooth radio,</a:t>
            </a:r>
          </a:p>
          <a:p>
            <a:pPr marL="812800" lvl="1" indent="-285750">
              <a:buFontTx/>
              <a:buChar char="-"/>
              <a:defRPr/>
            </a:pPr>
            <a:r>
              <a:rPr lang="en-US" dirty="0" smtClean="0"/>
              <a:t>or high security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AES</a:t>
            </a:r>
          </a:p>
          <a:p>
            <a:pPr lvl="1" indent="0">
              <a:defRPr/>
            </a:pPr>
            <a:r>
              <a:rPr lang="en-US" dirty="0" smtClean="0">
                <a:sym typeface="Wingdings" pitchFamily="2" charset="2"/>
              </a:rPr>
              <a:t> Often not best solution, restrains less prominent protocols</a:t>
            </a:r>
            <a:endParaRPr lang="en-US" dirty="0" smtClean="0"/>
          </a:p>
          <a:p>
            <a:pPr marL="812800" lvl="1" indent="-285750">
              <a:buFontTx/>
              <a:buChar char="-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200" dirty="0" smtClean="0"/>
              <a:t>EVALUATION</a:t>
            </a:r>
            <a:endParaRPr lang="de-DE" sz="72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Implemented tools</a:t>
            </a:r>
          </a:p>
          <a:p>
            <a:pPr lvl="1"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For the Component Developer: </a:t>
            </a:r>
          </a:p>
          <a:p>
            <a:pPr lvl="1">
              <a:buFontTx/>
              <a:buChar char="-"/>
            </a:pPr>
            <a:r>
              <a:rPr lang="en-US" dirty="0" smtClean="0"/>
              <a:t>Tool to enter component information</a:t>
            </a:r>
          </a:p>
          <a:p>
            <a:pPr lvl="1"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For the Framework Designer: </a:t>
            </a:r>
          </a:p>
          <a:p>
            <a:pPr lvl="1">
              <a:buFontTx/>
              <a:buChar char="-"/>
            </a:pPr>
            <a:r>
              <a:rPr lang="en-US" dirty="0" smtClean="0"/>
              <a:t> Tool to manage models and requirement catalog</a:t>
            </a:r>
          </a:p>
          <a:p>
            <a:pPr lvl="1"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For the User:</a:t>
            </a:r>
          </a:p>
          <a:p>
            <a:pPr lvl="2">
              <a:buFontTx/>
              <a:buChar char="-"/>
            </a:pPr>
            <a:r>
              <a:rPr lang="en-US" dirty="0" smtClean="0"/>
              <a:t>Front end to define application requirements</a:t>
            </a:r>
          </a:p>
          <a:p>
            <a:pPr lvl="1">
              <a:buFontTx/>
              <a:buChar char="-"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>
              <a:buFontTx/>
              <a:buChar char="-"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Setup of Repository</a:t>
            </a:r>
          </a:p>
        </p:txBody>
      </p:sp>
      <p:pic>
        <p:nvPicPr>
          <p:cNvPr id="59395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5963" y="1541463"/>
            <a:ext cx="7200900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1985963" y="1911350"/>
            <a:ext cx="2736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Char char="-"/>
            </a:pPr>
            <a:r>
              <a:rPr lang="de-DE" sz="2000" b="1" dirty="0" err="1">
                <a:solidFill>
                  <a:srgbClr val="FF0000"/>
                </a:solidFill>
                <a:latin typeface="Arial" charset="0"/>
              </a:rPr>
              <a:t>structural</a:t>
            </a:r>
            <a:r>
              <a:rPr lang="de-DE" sz="20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Arial" charset="0"/>
              </a:rPr>
              <a:t>view</a:t>
            </a:r>
            <a:endParaRPr lang="de-DE" sz="2000" b="1" dirty="0">
              <a:solidFill>
                <a:srgbClr val="FF0000"/>
              </a:solidFill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de-DE" sz="2000" b="1" dirty="0" err="1">
                <a:solidFill>
                  <a:srgbClr val="FF0000"/>
                </a:solidFill>
                <a:latin typeface="Arial" charset="0"/>
              </a:rPr>
              <a:t>dependency</a:t>
            </a:r>
            <a:r>
              <a:rPr lang="de-DE" sz="20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Arial" charset="0"/>
              </a:rPr>
              <a:t>graph</a:t>
            </a:r>
            <a:endParaRPr lang="de-DE" sz="2000" b="1" dirty="0">
              <a:solidFill>
                <a:srgbClr val="FF0000"/>
              </a:solidFill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de-DE" sz="2000" b="1" dirty="0" err="1">
                <a:solidFill>
                  <a:srgbClr val="FF0000"/>
                </a:solidFill>
                <a:latin typeface="Arial" charset="0"/>
              </a:rPr>
              <a:t>selection</a:t>
            </a:r>
            <a:r>
              <a:rPr lang="de-DE" sz="20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Arial" charset="0"/>
              </a:rPr>
              <a:t>of</a:t>
            </a:r>
            <a:r>
              <a:rPr lang="de-DE" sz="2000" b="1" dirty="0">
                <a:solidFill>
                  <a:srgbClr val="FF0000"/>
                </a:solidFill>
                <a:latin typeface="Arial" charset="0"/>
              </a:rPr>
              <a:t> </a:t>
            </a:r>
            <a:br>
              <a:rPr lang="de-DE" sz="2000" b="1" dirty="0">
                <a:solidFill>
                  <a:srgbClr val="FF0000"/>
                </a:solidFill>
                <a:latin typeface="Arial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charset="0"/>
              </a:rPr>
              <a:t>sub-</a:t>
            </a:r>
            <a:r>
              <a:rPr lang="de-DE" sz="2000" b="1" dirty="0" err="1">
                <a:solidFill>
                  <a:srgbClr val="FF0000"/>
                </a:solidFill>
                <a:latin typeface="Arial" charset="0"/>
              </a:rPr>
              <a:t>components</a:t>
            </a:r>
            <a:endParaRPr lang="en-US" sz="20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2057400" y="5945188"/>
            <a:ext cx="362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de-DE" sz="2000" b="1">
                <a:solidFill>
                  <a:srgbClr val="FF0000"/>
                </a:solidFill>
                <a:latin typeface="Arial" charset="0"/>
              </a:rPr>
              <a:t>Setting of parameters,</a:t>
            </a:r>
            <a:br>
              <a:rPr lang="de-DE" sz="2000" b="1">
                <a:solidFill>
                  <a:srgbClr val="FF0000"/>
                </a:solidFill>
                <a:latin typeface="Arial" charset="0"/>
              </a:rPr>
            </a:br>
            <a:r>
              <a:rPr lang="de-DE" sz="2000" b="1">
                <a:solidFill>
                  <a:srgbClr val="FF0000"/>
                </a:solidFill>
                <a:latin typeface="Arial" charset="0"/>
              </a:rPr>
              <a:t>dependencies, requirements</a:t>
            </a:r>
            <a:endParaRPr lang="en-US" sz="20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6594475" y="5945188"/>
            <a:ext cx="30241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sz="2000" b="1">
                <a:solidFill>
                  <a:srgbClr val="FF0000"/>
                </a:solidFill>
                <a:latin typeface="Arial" charset="0"/>
              </a:rPr>
              <a:t>Re-usable XML,</a:t>
            </a:r>
          </a:p>
          <a:p>
            <a:pPr eaLnBrk="1" hangingPunct="1"/>
            <a:r>
              <a:rPr lang="de-DE" sz="2000" b="1">
                <a:solidFill>
                  <a:srgbClr val="FF0000"/>
                </a:solidFill>
                <a:latin typeface="Arial" charset="0"/>
              </a:rPr>
              <a:t>part of </a:t>
            </a:r>
            <a:br>
              <a:rPr lang="de-DE" sz="2000" b="1">
                <a:solidFill>
                  <a:srgbClr val="FF0000"/>
                </a:solidFill>
                <a:latin typeface="Arial" charset="0"/>
              </a:rPr>
            </a:br>
            <a:r>
              <a:rPr lang="de-DE" sz="2000" b="1">
                <a:solidFill>
                  <a:srgbClr val="FF0000"/>
                </a:solidFill>
                <a:latin typeface="Arial" charset="0"/>
              </a:rPr>
              <a:t>repository</a:t>
            </a:r>
            <a:endParaRPr lang="en-US" sz="20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2550" name="AutoShape 22"/>
          <p:cNvSpPr>
            <a:spLocks noChangeArrowheads="1"/>
          </p:cNvSpPr>
          <p:nvPr/>
        </p:nvSpPr>
        <p:spPr bwMode="auto">
          <a:xfrm rot="-1234474">
            <a:off x="2562225" y="3208338"/>
            <a:ext cx="360363" cy="2159000"/>
          </a:xfrm>
          <a:prstGeom prst="downArrow">
            <a:avLst>
              <a:gd name="adj1" fmla="val 50000"/>
              <a:gd name="adj2" fmla="val 1497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2551" name="AutoShape 23"/>
          <p:cNvSpPr>
            <a:spLocks noChangeArrowheads="1"/>
          </p:cNvSpPr>
          <p:nvPr/>
        </p:nvSpPr>
        <p:spPr bwMode="auto">
          <a:xfrm rot="-5400000">
            <a:off x="5190331" y="4612482"/>
            <a:ext cx="360363" cy="2305050"/>
          </a:xfrm>
          <a:prstGeom prst="downArrow">
            <a:avLst>
              <a:gd name="adj1" fmla="val 50000"/>
              <a:gd name="adj2" fmla="val 1599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7" grpId="0"/>
      <p:bldP spid="22548" grpId="0"/>
      <p:bldP spid="22549" grpId="0"/>
      <p:bldP spid="22550" grpId="0" animBg="1"/>
      <p:bldP spid="2255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D:\_crete\_amst\diss\pix\gui\gui_reque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" y="2952750"/>
            <a:ext cx="5275263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2" descr="D:\_crete\_amst\diss\pix\gui\gui_answ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1225" y="1479550"/>
            <a:ext cx="5832475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 Selection Tool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322763" y="1565275"/>
            <a:ext cx="6146800" cy="12192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lIns="110377" tIns="55189" rIns="110377" bIns="55189">
            <a:spAutoFit/>
          </a:bodyPr>
          <a:lstStyle/>
          <a:p>
            <a:pPr>
              <a:buFontTx/>
              <a:buChar char="-"/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Selection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hardware</a:t>
            </a:r>
            <a:endParaRPr lang="de-DE" b="1" dirty="0">
              <a:solidFill>
                <a:srgbClr val="FF0000"/>
              </a:solidFill>
              <a:latin typeface="+mn-lt"/>
            </a:endParaRPr>
          </a:p>
          <a:p>
            <a:pPr>
              <a:buFontTx/>
              <a:buChar char="-"/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Selection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required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functions</a:t>
            </a:r>
            <a:endParaRPr lang="de-DE" b="1" dirty="0">
              <a:solidFill>
                <a:srgbClr val="FF0000"/>
              </a:solidFill>
              <a:latin typeface="+mn-lt"/>
            </a:endParaRPr>
          </a:p>
          <a:p>
            <a:pPr>
              <a:buFontTx/>
              <a:buChar char="-"/>
              <a:defRPr/>
            </a:pPr>
            <a:r>
              <a:rPr lang="de-DE" b="1" dirty="0">
                <a:solidFill>
                  <a:srgbClr val="FF0000"/>
                </a:solidFill>
                <a:latin typeface="+mn-lt"/>
              </a:rPr>
              <a:t>Definition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security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properties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856163" y="6100763"/>
            <a:ext cx="5970587" cy="8509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lIns="110377" tIns="55189" rIns="110377" bIns="55189">
            <a:spAutoFit/>
          </a:bodyPr>
          <a:lstStyle/>
          <a:p>
            <a:pPr>
              <a:buFontTx/>
              <a:buChar char="-"/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Proposed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software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configuration</a:t>
            </a:r>
            <a:endParaRPr lang="de-DE" b="1" dirty="0">
              <a:solidFill>
                <a:srgbClr val="FF0000"/>
              </a:solidFill>
              <a:latin typeface="+mn-lt"/>
            </a:endParaRPr>
          </a:p>
          <a:p>
            <a:pPr>
              <a:buFontTx/>
              <a:buChar char="-"/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</a:rPr>
              <a:t>Including prediction of footprint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 rot="4144895">
            <a:off x="2814638" y="1325562"/>
            <a:ext cx="336550" cy="2492375"/>
          </a:xfrm>
          <a:prstGeom prst="downArrow">
            <a:avLst>
              <a:gd name="adj1" fmla="val 50000"/>
              <a:gd name="adj2" fmla="val 174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 rot="-6410453">
            <a:off x="3210719" y="4172744"/>
            <a:ext cx="501650" cy="3233738"/>
          </a:xfrm>
          <a:prstGeom prst="downArrow">
            <a:avLst>
              <a:gd name="adj1" fmla="val 50000"/>
              <a:gd name="adj2" fmla="val 14301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de-DE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945063" y="4084638"/>
            <a:ext cx="6146800" cy="12192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lIns="110377" tIns="55189" rIns="110377" bIns="55189">
            <a:spAutoFit/>
          </a:bodyPr>
          <a:lstStyle/>
          <a:p>
            <a:pPr>
              <a:buFontTx/>
              <a:buChar char="-"/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</a:rPr>
              <a:t>Each change of inputs </a:t>
            </a:r>
            <a:br>
              <a:rPr lang="en-US" b="1" dirty="0">
                <a:solidFill>
                  <a:srgbClr val="FF0000"/>
                </a:solidFill>
                <a:latin typeface="+mn-lt"/>
              </a:rPr>
            </a:br>
            <a:r>
              <a:rPr lang="en-US" b="1" dirty="0">
                <a:solidFill>
                  <a:srgbClr val="FF0000"/>
                </a:solidFill>
                <a:latin typeface="+mn-lt"/>
              </a:rPr>
              <a:t>immediately updates the result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sym typeface="Wingdings" pitchFamily="2" charset="2"/>
              </a:rPr>
              <a:t> Fast and easy refinement process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3355975" y="3713163"/>
            <a:ext cx="1870075" cy="1511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400" y="13782"/>
                  <a:pt x="7817" y="16200"/>
                  <a:pt x="10800" y="16200"/>
                </a:cubicBezTo>
                <a:cubicBezTo>
                  <a:pt x="12527" y="16200"/>
                  <a:pt x="14150" y="15373"/>
                  <a:pt x="15167" y="13976"/>
                </a:cubicBezTo>
                <a:lnTo>
                  <a:pt x="19534" y="17152"/>
                </a:lnTo>
                <a:cubicBezTo>
                  <a:pt x="17501" y="19946"/>
                  <a:pt x="14255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0377" tIns="55189" rIns="110377" bIns="55189" anchor="ctr"/>
          <a:lstStyle/>
          <a:p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8" grpId="0" animBg="1"/>
      <p:bldP spid="8199" grpId="0" animBg="1"/>
      <p:bldP spid="8200" grpId="0" animBg="1"/>
      <p:bldP spid="8205" grpId="0" animBg="1"/>
      <p:bldP spid="820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200" dirty="0" smtClean="0"/>
              <a:t>Conclusions</a:t>
            </a:r>
            <a:endParaRPr lang="de-DE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Conclusions</a:t>
            </a:r>
            <a:endParaRPr lang="de-DE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Design process for WSNs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Catalog-based requirement engineering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Automatic component selection and composition process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Based on models that assess system in context of requirements</a:t>
            </a:r>
          </a:p>
          <a:p>
            <a:pPr marL="742950" lvl="1" indent="-285750"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Feasibility shown in prototypical implementation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Approach can bridge high-level user requirements and low-level technical implementations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dirty="0" smtClean="0"/>
              <a:t>Value for both users and component developers</a:t>
            </a:r>
          </a:p>
          <a:p>
            <a:pPr lvl="1">
              <a:buFontTx/>
              <a:buChar char="-"/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 marL="457200" lvl="1" indent="0">
              <a:defRPr/>
            </a:pPr>
            <a:endParaRPr lang="en-US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 You</a:t>
            </a:r>
            <a:endParaRPr lang="de-DE" smtClean="0"/>
          </a:p>
        </p:txBody>
      </p:sp>
      <p:sp>
        <p:nvSpPr>
          <p:cNvPr id="3584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/>
              <a:t>Steffen Peter </a:t>
            </a:r>
          </a:p>
          <a:p>
            <a:pPr algn="r">
              <a:buNone/>
            </a:pPr>
            <a:r>
              <a:rPr lang="en-US" dirty="0" smtClean="0"/>
              <a:t>peter@ihp-microelectronics.com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Wireless Sensor Networks</a:t>
            </a:r>
          </a:p>
        </p:txBody>
      </p:sp>
      <p:sp>
        <p:nvSpPr>
          <p:cNvPr id="614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Large networks of autonomous sensor nodes</a:t>
            </a:r>
          </a:p>
          <a:p>
            <a:r>
              <a:rPr lang="en-US" smtClean="0"/>
              <a:t>Wireless ad-hoc networks</a:t>
            </a:r>
          </a:p>
          <a:p>
            <a:r>
              <a:rPr lang="en-US" smtClean="0"/>
              <a:t>Cooperative monitoring of distributed </a:t>
            </a:r>
            <a:br>
              <a:rPr lang="en-US" smtClean="0"/>
            </a:br>
            <a:r>
              <a:rPr lang="en-US" smtClean="0"/>
              <a:t>phenomenon</a:t>
            </a:r>
            <a:endParaRPr lang="de-DE" smtClean="0"/>
          </a:p>
          <a:p>
            <a:endParaRPr lang="en-US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975" y="3929063"/>
            <a:ext cx="7491413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7575" y="1768475"/>
            <a:ext cx="180022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</p:txBody>
      </p:sp>
      <p:sp>
        <p:nvSpPr>
          <p:cNvPr id="1126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WSNs are inherently task-specific</a:t>
            </a:r>
          </a:p>
          <a:p>
            <a:pPr lvl="1">
              <a:buFontTx/>
              <a:buChar char="-"/>
            </a:pPr>
            <a:r>
              <a:rPr lang="en-US" dirty="0" smtClean="0"/>
              <a:t>    functions similar, but differ in </a:t>
            </a:r>
            <a:r>
              <a:rPr lang="en-US" dirty="0" err="1" smtClean="0"/>
              <a:t>QoS</a:t>
            </a:r>
            <a:r>
              <a:rPr lang="en-US" dirty="0" smtClean="0"/>
              <a:t> aspects</a:t>
            </a:r>
          </a:p>
          <a:p>
            <a:endParaRPr lang="en-US" dirty="0" smtClean="0"/>
          </a:p>
          <a:p>
            <a:r>
              <a:rPr lang="en-US" dirty="0" smtClean="0"/>
              <a:t>No one-fits-all solution</a:t>
            </a:r>
          </a:p>
          <a:p>
            <a:endParaRPr lang="en-US" dirty="0" smtClean="0"/>
          </a:p>
          <a:p>
            <a:r>
              <a:rPr lang="en-US" dirty="0" smtClean="0"/>
              <a:t>Many individual solutions exist to cope with the challenges of WSNs</a:t>
            </a:r>
          </a:p>
          <a:p>
            <a:pPr marL="812800" lvl="1" indent="-285750">
              <a:buFontTx/>
              <a:buChar char="-"/>
            </a:pPr>
            <a:r>
              <a:rPr lang="en-US" dirty="0" smtClean="0"/>
              <a:t>Limited energy, low computation power, small memory</a:t>
            </a:r>
          </a:p>
          <a:p>
            <a:pPr marL="812800" lvl="1" indent="-285750">
              <a:buFontTx/>
              <a:buChar char="-"/>
            </a:pPr>
            <a:r>
              <a:rPr lang="en-US" dirty="0" smtClean="0"/>
              <a:t>Demanding ad-hoc radio communication and security challenges</a:t>
            </a:r>
          </a:p>
          <a:p>
            <a:endParaRPr lang="en-US" dirty="0" smtClean="0"/>
          </a:p>
          <a:p>
            <a:r>
              <a:rPr lang="en-US" dirty="0" smtClean="0"/>
              <a:t>Solutions mostly no add-ons</a:t>
            </a:r>
          </a:p>
          <a:p>
            <a:pPr marL="812800" lvl="1" indent="-285750">
              <a:buFontTx/>
              <a:buChar char="-"/>
            </a:pPr>
            <a:r>
              <a:rPr lang="en-US" dirty="0" smtClean="0"/>
              <a:t>Mechanisms influence many layers </a:t>
            </a:r>
          </a:p>
          <a:p>
            <a:endParaRPr lang="en-US" dirty="0" smtClean="0"/>
          </a:p>
          <a:p>
            <a:r>
              <a:rPr lang="en-US" dirty="0" smtClean="0"/>
              <a:t>Complex trade-offs</a:t>
            </a:r>
          </a:p>
          <a:p>
            <a:pPr marL="812800" lvl="1" indent="-285750">
              <a:buFontTx/>
              <a:buChar char="-"/>
            </a:pPr>
            <a:r>
              <a:rPr lang="en-US" dirty="0" smtClean="0"/>
              <a:t>Even complicated for experts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"/>
          <p:cNvSpPr>
            <a:spLocks/>
          </p:cNvSpPr>
          <p:nvPr/>
        </p:nvSpPr>
        <p:spPr bwMode="auto">
          <a:xfrm>
            <a:off x="44450" y="1958975"/>
            <a:ext cx="3355975" cy="4965700"/>
          </a:xfrm>
          <a:custGeom>
            <a:avLst/>
            <a:gdLst>
              <a:gd name="T0" fmla="*/ 2147483647 w 2114"/>
              <a:gd name="T1" fmla="*/ 2147483647 h 3127"/>
              <a:gd name="T2" fmla="*/ 2147483647 w 2114"/>
              <a:gd name="T3" fmla="*/ 2147483647 h 3127"/>
              <a:gd name="T4" fmla="*/ 2147483647 w 2114"/>
              <a:gd name="T5" fmla="*/ 2147483647 h 3127"/>
              <a:gd name="T6" fmla="*/ 2147483647 w 2114"/>
              <a:gd name="T7" fmla="*/ 2147483647 h 3127"/>
              <a:gd name="T8" fmla="*/ 2147483647 w 2114"/>
              <a:gd name="T9" fmla="*/ 2147483647 h 3127"/>
              <a:gd name="T10" fmla="*/ 2147483647 w 2114"/>
              <a:gd name="T11" fmla="*/ 2147483647 h 3127"/>
              <a:gd name="T12" fmla="*/ 2147483647 w 2114"/>
              <a:gd name="T13" fmla="*/ 2147483647 h 3127"/>
              <a:gd name="T14" fmla="*/ 2147483647 w 2114"/>
              <a:gd name="T15" fmla="*/ 2147483647 h 3127"/>
              <a:gd name="T16" fmla="*/ 2147483647 w 2114"/>
              <a:gd name="T17" fmla="*/ 2147483647 h 3127"/>
              <a:gd name="T18" fmla="*/ 2147483647 w 2114"/>
              <a:gd name="T19" fmla="*/ 2147483647 h 3127"/>
              <a:gd name="T20" fmla="*/ 2147483647 w 2114"/>
              <a:gd name="T21" fmla="*/ 2147483647 h 3127"/>
              <a:gd name="T22" fmla="*/ 2147483647 w 2114"/>
              <a:gd name="T23" fmla="*/ 2147483647 h 3127"/>
              <a:gd name="T24" fmla="*/ 2147483647 w 2114"/>
              <a:gd name="T25" fmla="*/ 2147483647 h 3127"/>
              <a:gd name="T26" fmla="*/ 2147483647 w 2114"/>
              <a:gd name="T27" fmla="*/ 2147483647 h 3127"/>
              <a:gd name="T28" fmla="*/ 2147483647 w 2114"/>
              <a:gd name="T29" fmla="*/ 2147483647 h 3127"/>
              <a:gd name="T30" fmla="*/ 2147483647 w 2114"/>
              <a:gd name="T31" fmla="*/ 2147483647 h 3127"/>
              <a:gd name="T32" fmla="*/ 2147483647 w 2114"/>
              <a:gd name="T33" fmla="*/ 2147483647 h 3127"/>
              <a:gd name="T34" fmla="*/ 2147483647 w 2114"/>
              <a:gd name="T35" fmla="*/ 2147483647 h 3127"/>
              <a:gd name="T36" fmla="*/ 2147483647 w 2114"/>
              <a:gd name="T37" fmla="*/ 2147483647 h 3127"/>
              <a:gd name="T38" fmla="*/ 2147483647 w 2114"/>
              <a:gd name="T39" fmla="*/ 2147483647 h 3127"/>
              <a:gd name="T40" fmla="*/ 2147483647 w 2114"/>
              <a:gd name="T41" fmla="*/ 2147483647 h 3127"/>
              <a:gd name="T42" fmla="*/ 2147483647 w 2114"/>
              <a:gd name="T43" fmla="*/ 2147483647 h 3127"/>
              <a:gd name="T44" fmla="*/ 2147483647 w 2114"/>
              <a:gd name="T45" fmla="*/ 2147483647 h 3127"/>
              <a:gd name="T46" fmla="*/ 2147483647 w 2114"/>
              <a:gd name="T47" fmla="*/ 2147483647 h 3127"/>
              <a:gd name="T48" fmla="*/ 2147483647 w 2114"/>
              <a:gd name="T49" fmla="*/ 2147483647 h 3127"/>
              <a:gd name="T50" fmla="*/ 2147483647 w 2114"/>
              <a:gd name="T51" fmla="*/ 2147483647 h 3127"/>
              <a:gd name="T52" fmla="*/ 2147483647 w 2114"/>
              <a:gd name="T53" fmla="*/ 2147483647 h 3127"/>
              <a:gd name="T54" fmla="*/ 2147483647 w 2114"/>
              <a:gd name="T55" fmla="*/ 2147483647 h 3127"/>
              <a:gd name="T56" fmla="*/ 2147483647 w 2114"/>
              <a:gd name="T57" fmla="*/ 2147483647 h 3127"/>
              <a:gd name="T58" fmla="*/ 2147483647 w 2114"/>
              <a:gd name="T59" fmla="*/ 2147483647 h 3127"/>
              <a:gd name="T60" fmla="*/ 2147483647 w 2114"/>
              <a:gd name="T61" fmla="*/ 2147483647 h 3127"/>
              <a:gd name="T62" fmla="*/ 2147483647 w 2114"/>
              <a:gd name="T63" fmla="*/ 2147483647 h 3127"/>
              <a:gd name="T64" fmla="*/ 2147483647 w 2114"/>
              <a:gd name="T65" fmla="*/ 2147483647 h 3127"/>
              <a:gd name="T66" fmla="*/ 2147483647 w 2114"/>
              <a:gd name="T67" fmla="*/ 2147483647 h 3127"/>
              <a:gd name="T68" fmla="*/ 2147483647 w 2114"/>
              <a:gd name="T69" fmla="*/ 2147483647 h 3127"/>
              <a:gd name="T70" fmla="*/ 2147483647 w 2114"/>
              <a:gd name="T71" fmla="*/ 2147483647 h 3127"/>
              <a:gd name="T72" fmla="*/ 2147483647 w 2114"/>
              <a:gd name="T73" fmla="*/ 2147483647 h 3127"/>
              <a:gd name="T74" fmla="*/ 2147483647 w 2114"/>
              <a:gd name="T75" fmla="*/ 2147483647 h 3127"/>
              <a:gd name="T76" fmla="*/ 2147483647 w 2114"/>
              <a:gd name="T77" fmla="*/ 2147483647 h 3127"/>
              <a:gd name="T78" fmla="*/ 2147483647 w 2114"/>
              <a:gd name="T79" fmla="*/ 2147483647 h 3127"/>
              <a:gd name="T80" fmla="*/ 2147483647 w 2114"/>
              <a:gd name="T81" fmla="*/ 2147483647 h 3127"/>
              <a:gd name="T82" fmla="*/ 2147483647 w 2114"/>
              <a:gd name="T83" fmla="*/ 2147483647 h 3127"/>
              <a:gd name="T84" fmla="*/ 2147483647 w 2114"/>
              <a:gd name="T85" fmla="*/ 2147483647 h 3127"/>
              <a:gd name="T86" fmla="*/ 2147483647 w 2114"/>
              <a:gd name="T87" fmla="*/ 2147483647 h 3127"/>
              <a:gd name="T88" fmla="*/ 2147483647 w 2114"/>
              <a:gd name="T89" fmla="*/ 2147483647 h 3127"/>
              <a:gd name="T90" fmla="*/ 2147483647 w 2114"/>
              <a:gd name="T91" fmla="*/ 2147483647 h 3127"/>
              <a:gd name="T92" fmla="*/ 2147483647 w 2114"/>
              <a:gd name="T93" fmla="*/ 2147483647 h 3127"/>
              <a:gd name="T94" fmla="*/ 2147483647 w 2114"/>
              <a:gd name="T95" fmla="*/ 2147483647 h 3127"/>
              <a:gd name="T96" fmla="*/ 2147483647 w 2114"/>
              <a:gd name="T97" fmla="*/ 2147483647 h 3127"/>
              <a:gd name="T98" fmla="*/ 2147483647 w 2114"/>
              <a:gd name="T99" fmla="*/ 2147483647 h 3127"/>
              <a:gd name="T100" fmla="*/ 2147483647 w 2114"/>
              <a:gd name="T101" fmla="*/ 2147483647 h 3127"/>
              <a:gd name="T102" fmla="*/ 2147483647 w 2114"/>
              <a:gd name="T103" fmla="*/ 2147483647 h 3127"/>
              <a:gd name="T104" fmla="*/ 2147483647 w 2114"/>
              <a:gd name="T105" fmla="*/ 2147483647 h 3127"/>
              <a:gd name="T106" fmla="*/ 2147483647 w 2114"/>
              <a:gd name="T107" fmla="*/ 2147483647 h 3127"/>
              <a:gd name="T108" fmla="*/ 2147483647 w 2114"/>
              <a:gd name="T109" fmla="*/ 2147483647 h 312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14" h="3127">
                <a:moveTo>
                  <a:pt x="1143" y="13"/>
                </a:moveTo>
                <a:cubicBezTo>
                  <a:pt x="1059" y="21"/>
                  <a:pt x="985" y="38"/>
                  <a:pt x="903" y="51"/>
                </a:cubicBezTo>
                <a:cubicBezTo>
                  <a:pt x="860" y="80"/>
                  <a:pt x="824" y="106"/>
                  <a:pt x="778" y="128"/>
                </a:cubicBezTo>
                <a:cubicBezTo>
                  <a:pt x="769" y="138"/>
                  <a:pt x="760" y="148"/>
                  <a:pt x="750" y="157"/>
                </a:cubicBezTo>
                <a:cubicBezTo>
                  <a:pt x="741" y="164"/>
                  <a:pt x="729" y="168"/>
                  <a:pt x="721" y="176"/>
                </a:cubicBezTo>
                <a:cubicBezTo>
                  <a:pt x="692" y="205"/>
                  <a:pt x="695" y="219"/>
                  <a:pt x="654" y="234"/>
                </a:cubicBezTo>
                <a:cubicBezTo>
                  <a:pt x="639" y="248"/>
                  <a:pt x="620" y="258"/>
                  <a:pt x="606" y="272"/>
                </a:cubicBezTo>
                <a:cubicBezTo>
                  <a:pt x="543" y="335"/>
                  <a:pt x="631" y="270"/>
                  <a:pt x="558" y="320"/>
                </a:cubicBezTo>
                <a:cubicBezTo>
                  <a:pt x="518" y="380"/>
                  <a:pt x="483" y="444"/>
                  <a:pt x="442" y="503"/>
                </a:cubicBezTo>
                <a:cubicBezTo>
                  <a:pt x="429" y="559"/>
                  <a:pt x="398" y="608"/>
                  <a:pt x="366" y="656"/>
                </a:cubicBezTo>
                <a:cubicBezTo>
                  <a:pt x="360" y="665"/>
                  <a:pt x="361" y="676"/>
                  <a:pt x="356" y="685"/>
                </a:cubicBezTo>
                <a:cubicBezTo>
                  <a:pt x="327" y="737"/>
                  <a:pt x="329" y="732"/>
                  <a:pt x="298" y="762"/>
                </a:cubicBezTo>
                <a:cubicBezTo>
                  <a:pt x="288" y="795"/>
                  <a:pt x="275" y="814"/>
                  <a:pt x="250" y="839"/>
                </a:cubicBezTo>
                <a:cubicBezTo>
                  <a:pt x="231" y="899"/>
                  <a:pt x="194" y="950"/>
                  <a:pt x="174" y="1011"/>
                </a:cubicBezTo>
                <a:cubicBezTo>
                  <a:pt x="171" y="1021"/>
                  <a:pt x="167" y="1030"/>
                  <a:pt x="164" y="1040"/>
                </a:cubicBezTo>
                <a:cubicBezTo>
                  <a:pt x="161" y="1050"/>
                  <a:pt x="154" y="1069"/>
                  <a:pt x="154" y="1069"/>
                </a:cubicBezTo>
                <a:cubicBezTo>
                  <a:pt x="147" y="1169"/>
                  <a:pt x="137" y="1228"/>
                  <a:pt x="106" y="1319"/>
                </a:cubicBezTo>
                <a:cubicBezTo>
                  <a:pt x="93" y="1357"/>
                  <a:pt x="87" y="1396"/>
                  <a:pt x="58" y="1424"/>
                </a:cubicBezTo>
                <a:cubicBezTo>
                  <a:pt x="51" y="1447"/>
                  <a:pt x="44" y="1467"/>
                  <a:pt x="39" y="1491"/>
                </a:cubicBezTo>
                <a:cubicBezTo>
                  <a:pt x="32" y="1523"/>
                  <a:pt x="20" y="1587"/>
                  <a:pt x="20" y="1587"/>
                </a:cubicBezTo>
                <a:cubicBezTo>
                  <a:pt x="23" y="1776"/>
                  <a:pt x="24" y="1965"/>
                  <a:pt x="30" y="2154"/>
                </a:cubicBezTo>
                <a:cubicBezTo>
                  <a:pt x="30" y="2167"/>
                  <a:pt x="38" y="2179"/>
                  <a:pt x="39" y="2192"/>
                </a:cubicBezTo>
                <a:cubicBezTo>
                  <a:pt x="44" y="2293"/>
                  <a:pt x="0" y="2709"/>
                  <a:pt x="174" y="2797"/>
                </a:cubicBezTo>
                <a:cubicBezTo>
                  <a:pt x="188" y="2804"/>
                  <a:pt x="283" y="2815"/>
                  <a:pt x="289" y="2816"/>
                </a:cubicBezTo>
                <a:cubicBezTo>
                  <a:pt x="337" y="2832"/>
                  <a:pt x="333" y="2841"/>
                  <a:pt x="366" y="2874"/>
                </a:cubicBezTo>
                <a:cubicBezTo>
                  <a:pt x="404" y="2912"/>
                  <a:pt x="448" y="2945"/>
                  <a:pt x="490" y="2979"/>
                </a:cubicBezTo>
                <a:cubicBezTo>
                  <a:pt x="497" y="2985"/>
                  <a:pt x="504" y="2992"/>
                  <a:pt x="510" y="2999"/>
                </a:cubicBezTo>
                <a:cubicBezTo>
                  <a:pt x="517" y="3008"/>
                  <a:pt x="521" y="3020"/>
                  <a:pt x="529" y="3027"/>
                </a:cubicBezTo>
                <a:cubicBezTo>
                  <a:pt x="576" y="3068"/>
                  <a:pt x="615" y="3075"/>
                  <a:pt x="673" y="3095"/>
                </a:cubicBezTo>
                <a:cubicBezTo>
                  <a:pt x="698" y="3104"/>
                  <a:pt x="750" y="3114"/>
                  <a:pt x="750" y="3114"/>
                </a:cubicBezTo>
                <a:cubicBezTo>
                  <a:pt x="1116" y="3107"/>
                  <a:pt x="1201" y="3127"/>
                  <a:pt x="1460" y="3066"/>
                </a:cubicBezTo>
                <a:cubicBezTo>
                  <a:pt x="1508" y="3034"/>
                  <a:pt x="1564" y="3017"/>
                  <a:pt x="1614" y="2989"/>
                </a:cubicBezTo>
                <a:cubicBezTo>
                  <a:pt x="1657" y="2965"/>
                  <a:pt x="1683" y="2936"/>
                  <a:pt x="1729" y="2922"/>
                </a:cubicBezTo>
                <a:cubicBezTo>
                  <a:pt x="1758" y="2878"/>
                  <a:pt x="1770" y="2896"/>
                  <a:pt x="1806" y="2864"/>
                </a:cubicBezTo>
                <a:cubicBezTo>
                  <a:pt x="1823" y="2849"/>
                  <a:pt x="1838" y="2832"/>
                  <a:pt x="1854" y="2816"/>
                </a:cubicBezTo>
                <a:cubicBezTo>
                  <a:pt x="1883" y="2787"/>
                  <a:pt x="1924" y="2771"/>
                  <a:pt x="1950" y="2739"/>
                </a:cubicBezTo>
                <a:cubicBezTo>
                  <a:pt x="1971" y="2713"/>
                  <a:pt x="1963" y="2712"/>
                  <a:pt x="1988" y="2691"/>
                </a:cubicBezTo>
                <a:cubicBezTo>
                  <a:pt x="2000" y="2681"/>
                  <a:pt x="2016" y="2675"/>
                  <a:pt x="2026" y="2663"/>
                </a:cubicBezTo>
                <a:cubicBezTo>
                  <a:pt x="2042" y="2646"/>
                  <a:pt x="2065" y="2605"/>
                  <a:pt x="2065" y="2605"/>
                </a:cubicBezTo>
                <a:cubicBezTo>
                  <a:pt x="2114" y="2239"/>
                  <a:pt x="2103" y="1816"/>
                  <a:pt x="2113" y="1443"/>
                </a:cubicBezTo>
                <a:cubicBezTo>
                  <a:pt x="2110" y="1379"/>
                  <a:pt x="2110" y="1315"/>
                  <a:pt x="2103" y="1251"/>
                </a:cubicBezTo>
                <a:cubicBezTo>
                  <a:pt x="2092" y="1157"/>
                  <a:pt x="2021" y="1076"/>
                  <a:pt x="1959" y="1011"/>
                </a:cubicBezTo>
                <a:cubicBezTo>
                  <a:pt x="1935" y="935"/>
                  <a:pt x="1969" y="1028"/>
                  <a:pt x="1930" y="963"/>
                </a:cubicBezTo>
                <a:cubicBezTo>
                  <a:pt x="1925" y="955"/>
                  <a:pt x="1926" y="943"/>
                  <a:pt x="1921" y="935"/>
                </a:cubicBezTo>
                <a:cubicBezTo>
                  <a:pt x="1911" y="917"/>
                  <a:pt x="1894" y="904"/>
                  <a:pt x="1882" y="887"/>
                </a:cubicBezTo>
                <a:cubicBezTo>
                  <a:pt x="1879" y="877"/>
                  <a:pt x="1878" y="867"/>
                  <a:pt x="1873" y="858"/>
                </a:cubicBezTo>
                <a:cubicBezTo>
                  <a:pt x="1862" y="838"/>
                  <a:pt x="1834" y="800"/>
                  <a:pt x="1834" y="800"/>
                </a:cubicBezTo>
                <a:cubicBezTo>
                  <a:pt x="1813" y="733"/>
                  <a:pt x="1837" y="808"/>
                  <a:pt x="1815" y="743"/>
                </a:cubicBezTo>
                <a:cubicBezTo>
                  <a:pt x="1808" y="724"/>
                  <a:pt x="1796" y="685"/>
                  <a:pt x="1796" y="685"/>
                </a:cubicBezTo>
                <a:cubicBezTo>
                  <a:pt x="1793" y="592"/>
                  <a:pt x="1792" y="500"/>
                  <a:pt x="1786" y="407"/>
                </a:cubicBezTo>
                <a:cubicBezTo>
                  <a:pt x="1783" y="360"/>
                  <a:pt x="1742" y="337"/>
                  <a:pt x="1710" y="311"/>
                </a:cubicBezTo>
                <a:cubicBezTo>
                  <a:pt x="1676" y="283"/>
                  <a:pt x="1661" y="249"/>
                  <a:pt x="1623" y="224"/>
                </a:cubicBezTo>
                <a:cubicBezTo>
                  <a:pt x="1580" y="159"/>
                  <a:pt x="1518" y="92"/>
                  <a:pt x="1450" y="51"/>
                </a:cubicBezTo>
                <a:cubicBezTo>
                  <a:pt x="1414" y="29"/>
                  <a:pt x="1368" y="36"/>
                  <a:pt x="1326" y="32"/>
                </a:cubicBezTo>
                <a:cubicBezTo>
                  <a:pt x="1224" y="0"/>
                  <a:pt x="1258" y="1"/>
                  <a:pt x="1143" y="1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39750" y="3821113"/>
            <a:ext cx="1806575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random generator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 rot="-680635">
            <a:off x="641350" y="5018088"/>
            <a:ext cx="1373188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localization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 rot="1536510">
            <a:off x="295275" y="4529138"/>
            <a:ext cx="5334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RSA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 rot="-2243242">
            <a:off x="428625" y="5994400"/>
            <a:ext cx="523875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DES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 rot="-1480658">
            <a:off x="1985963" y="5051425"/>
            <a:ext cx="5334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TEA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 rot="3330393">
            <a:off x="1920876" y="3449637"/>
            <a:ext cx="12319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routing_2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349375" y="2300288"/>
            <a:ext cx="112395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MAC_2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 rot="-565426">
            <a:off x="1016000" y="5976938"/>
            <a:ext cx="18923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robust data storage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 rot="3798296">
            <a:off x="1408113" y="4286250"/>
            <a:ext cx="2505075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Resilient data aggregation alg_1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74650" y="5530850"/>
            <a:ext cx="2506663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Resilient data aggregation alg_2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 rot="4155962">
            <a:off x="1750219" y="4648994"/>
            <a:ext cx="1233487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>
                <a:solidFill>
                  <a:schemeClr val="bg1"/>
                </a:solidFill>
              </a:rPr>
              <a:t>CDA_alg1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 rot="-919100">
            <a:off x="1519238" y="6324600"/>
            <a:ext cx="1169987" cy="31273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>
                <a:solidFill>
                  <a:schemeClr val="bg1"/>
                </a:solidFill>
              </a:rPr>
              <a:t>CDA_alg2</a:t>
            </a: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 rot="1022596">
            <a:off x="836613" y="4286250"/>
            <a:ext cx="1263650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>
                <a:solidFill>
                  <a:schemeClr val="bg1"/>
                </a:solidFill>
              </a:rPr>
              <a:t>CDA_alg3</a:t>
            </a: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2266950" y="2773363"/>
            <a:ext cx="522288" cy="3063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AES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 rot="4338902">
            <a:off x="95251" y="4984750"/>
            <a:ext cx="53340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ECC</a:t>
            </a: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 rot="712076">
            <a:off x="989013" y="2854325"/>
            <a:ext cx="1230312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routing_1</a:t>
            </a:r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 rot="-842705">
            <a:off x="573088" y="3351213"/>
            <a:ext cx="1231900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>
                <a:solidFill>
                  <a:schemeClr val="bg1"/>
                </a:solidFill>
              </a:rPr>
              <a:t>Sec. MAC_1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Motivation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0962" name="Picture 2" descr="http://systems.ihp-microelectronics.com/peter/images/logo_ub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242" y="1480220"/>
            <a:ext cx="2371725" cy="790576"/>
          </a:xfrm>
          <a:prstGeom prst="rect">
            <a:avLst/>
          </a:prstGeom>
          <a:noFill/>
        </p:spPr>
      </p:pic>
      <p:pic>
        <p:nvPicPr>
          <p:cNvPr id="40964" name="Picture 4" descr="http://systems.ihp-microelectronics.com/peter/images/logo_tampres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61506" y="1552228"/>
            <a:ext cx="1608956" cy="1068015"/>
          </a:xfrm>
          <a:prstGeom prst="rect">
            <a:avLst/>
          </a:prstGeom>
          <a:noFill/>
        </p:spPr>
      </p:pic>
      <p:pic>
        <p:nvPicPr>
          <p:cNvPr id="40966" name="Picture 6" descr="http://systems.ihp-microelectronics.com/peter/images/logo_ws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5460" y="1624236"/>
            <a:ext cx="2160240" cy="1440160"/>
          </a:xfrm>
          <a:prstGeom prst="rect">
            <a:avLst/>
          </a:prstGeom>
          <a:noFill/>
        </p:spPr>
      </p:pic>
      <p:pic>
        <p:nvPicPr>
          <p:cNvPr id="40968" name="Picture 8" descr="http://systems.ihp-microelectronics.com/peter/images/logo_r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2306" y="2992388"/>
            <a:ext cx="1143000" cy="1143001"/>
          </a:xfrm>
          <a:prstGeom prst="rect">
            <a:avLst/>
          </a:prstGeom>
          <a:noFill/>
        </p:spPr>
      </p:pic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9593361" y="5688136"/>
            <a:ext cx="554038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AES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9577486" y="6070724"/>
            <a:ext cx="565150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ECC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7762974" y="5704011"/>
            <a:ext cx="1173162" cy="307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Sec. rout_1   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7732811" y="6086599"/>
            <a:ext cx="1231900" cy="31273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Sec. MAC_1</a:t>
            </a: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7761386" y="6470774"/>
            <a:ext cx="3279775" cy="4603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</a:rPr>
              <a:t>    Sensor node HW</a:t>
            </a:r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10193436" y="5680199"/>
            <a:ext cx="852488" cy="7302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GB" sz="800" b="1"/>
          </a:p>
          <a:p>
            <a:pPr algn="ctr">
              <a:spcBef>
                <a:spcPct val="50000"/>
              </a:spcBef>
            </a:pPr>
            <a:r>
              <a:rPr lang="en-GB" sz="1400" b="1"/>
              <a:t>OS</a:t>
            </a:r>
          </a:p>
          <a:p>
            <a:pPr algn="ctr">
              <a:spcBef>
                <a:spcPct val="50000"/>
              </a:spcBef>
            </a:pPr>
            <a:endParaRPr lang="en-GB" sz="800" b="1"/>
          </a:p>
        </p:txBody>
      </p: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7732811" y="5326186"/>
            <a:ext cx="3275013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Resilient data aggregation alg_1</a:t>
            </a: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7740749" y="4946774"/>
            <a:ext cx="3257550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400" b="1">
                <a:solidFill>
                  <a:schemeClr val="bg1"/>
                </a:solidFill>
              </a:rPr>
              <a:t>CDA_alg2</a:t>
            </a:r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auto">
          <a:xfrm>
            <a:off x="7720111" y="4591174"/>
            <a:ext cx="3275013" cy="3143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Sec. robust data storage</a:t>
            </a:r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auto">
          <a:xfrm rot="-5400000">
            <a:off x="8917086" y="5792911"/>
            <a:ext cx="744538" cy="5222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>
                <a:solidFill>
                  <a:schemeClr val="bg1"/>
                </a:solidFill>
              </a:rPr>
              <a:t>Secure local.</a:t>
            </a:r>
          </a:p>
        </p:txBody>
      </p:sp>
      <p:sp>
        <p:nvSpPr>
          <p:cNvPr id="38" name="Freeform 48"/>
          <p:cNvSpPr>
            <a:spLocks/>
          </p:cNvSpPr>
          <p:nvPr/>
        </p:nvSpPr>
        <p:spPr bwMode="auto">
          <a:xfrm>
            <a:off x="5292824" y="5403974"/>
            <a:ext cx="2363787" cy="517525"/>
          </a:xfrm>
          <a:custGeom>
            <a:avLst/>
            <a:gdLst>
              <a:gd name="T0" fmla="*/ 0 w 1488"/>
              <a:gd name="T1" fmla="*/ 0 h 432"/>
              <a:gd name="T2" fmla="*/ 0 w 1488"/>
              <a:gd name="T3" fmla="*/ 2147483647 h 432"/>
              <a:gd name="T4" fmla="*/ 2147483647 w 1488"/>
              <a:gd name="T5" fmla="*/ 2147483647 h 4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88" h="432">
                <a:moveTo>
                  <a:pt x="0" y="0"/>
                </a:moveTo>
                <a:lnTo>
                  <a:pt x="0" y="432"/>
                </a:lnTo>
                <a:lnTo>
                  <a:pt x="1488" y="432"/>
                </a:lnTo>
              </a:path>
            </a:pathLst>
          </a:custGeom>
          <a:noFill/>
          <a:ln w="12700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39" name="Text Box 49"/>
          <p:cNvSpPr txBox="1">
            <a:spLocks noChangeArrowheads="1"/>
          </p:cNvSpPr>
          <p:nvPr/>
        </p:nvSpPr>
        <p:spPr bwMode="auto">
          <a:xfrm>
            <a:off x="5094386" y="5908799"/>
            <a:ext cx="254635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Tailor made </a:t>
            </a:r>
            <a:r>
              <a:rPr lang="en-GB" sz="1800" b="1" dirty="0" smtClean="0"/>
              <a:t>architecture</a:t>
            </a:r>
            <a:endParaRPr lang="en-GB" sz="1800" b="1" dirty="0"/>
          </a:p>
        </p:txBody>
      </p:sp>
      <p:sp>
        <p:nvSpPr>
          <p:cNvPr id="40" name="Text Box 50"/>
          <p:cNvSpPr txBox="1">
            <a:spLocks noChangeArrowheads="1"/>
          </p:cNvSpPr>
          <p:nvPr/>
        </p:nvSpPr>
        <p:spPr bwMode="auto">
          <a:xfrm>
            <a:off x="7674074" y="4216524"/>
            <a:ext cx="3308350" cy="3143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400"/>
              <a:t>Application</a:t>
            </a:r>
          </a:p>
        </p:txBody>
      </p:sp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7458050" y="1912268"/>
            <a:ext cx="1800200" cy="73866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100" dirty="0" smtClean="0"/>
              <a:t>Application</a:t>
            </a:r>
            <a:br>
              <a:rPr lang="en-GB" sz="2100" dirty="0" smtClean="0"/>
            </a:br>
            <a:r>
              <a:rPr lang="en-GB" sz="2100" dirty="0" smtClean="0"/>
              <a:t>Requirements</a:t>
            </a:r>
            <a:endParaRPr lang="en-GB" sz="2100" dirty="0"/>
          </a:p>
        </p:txBody>
      </p:sp>
      <p:sp>
        <p:nvSpPr>
          <p:cNvPr id="42" name="Line 35"/>
          <p:cNvSpPr>
            <a:spLocks noChangeShapeType="1"/>
          </p:cNvSpPr>
          <p:nvPr/>
        </p:nvSpPr>
        <p:spPr bwMode="auto">
          <a:xfrm flipH="1">
            <a:off x="7242026" y="2632348"/>
            <a:ext cx="936104" cy="99809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3929658" y="2829499"/>
            <a:ext cx="3225800" cy="253915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 marL="379413" indent="-379413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100" b="1" dirty="0" smtClean="0">
                <a:solidFill>
                  <a:schemeClr val="bg1"/>
                </a:solidFill>
              </a:rPr>
              <a:t>Configuration </a:t>
            </a:r>
            <a:r>
              <a:rPr lang="en-GB" sz="2100" b="1" dirty="0">
                <a:solidFill>
                  <a:schemeClr val="bg1"/>
                </a:solidFill>
              </a:rPr>
              <a:t>and </a:t>
            </a:r>
            <a:r>
              <a:rPr lang="en-GB" sz="2100" b="1" dirty="0" smtClean="0">
                <a:solidFill>
                  <a:schemeClr val="bg1"/>
                </a:solidFill>
              </a:rPr>
              <a:t>Management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GB" sz="1800" b="1" dirty="0" smtClean="0">
                <a:solidFill>
                  <a:schemeClr val="bg1"/>
                </a:solidFill>
              </a:rPr>
              <a:t>Req. </a:t>
            </a:r>
            <a:r>
              <a:rPr lang="en-GB" sz="1800" b="1" dirty="0" err="1" smtClean="0">
                <a:solidFill>
                  <a:schemeClr val="bg1"/>
                </a:solidFill>
              </a:rPr>
              <a:t>vs</a:t>
            </a:r>
            <a:r>
              <a:rPr lang="en-GB" sz="1800" b="1" dirty="0" smtClean="0">
                <a:solidFill>
                  <a:schemeClr val="bg1"/>
                </a:solidFill>
              </a:rPr>
              <a:t> features of modules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GB" sz="1800" b="1" dirty="0" smtClean="0">
                <a:solidFill>
                  <a:schemeClr val="bg1"/>
                </a:solidFill>
              </a:rPr>
              <a:t>Interoperability of modules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GB" sz="1800" b="1" dirty="0" smtClean="0">
                <a:solidFill>
                  <a:schemeClr val="bg1"/>
                </a:solidFill>
              </a:rPr>
              <a:t>Properties of combination</a:t>
            </a:r>
            <a:endParaRPr lang="en-GB" sz="1800" b="1" dirty="0">
              <a:solidFill>
                <a:schemeClr val="bg1"/>
              </a:solidFill>
            </a:endParaRPr>
          </a:p>
        </p:txBody>
      </p:sp>
      <p:sp>
        <p:nvSpPr>
          <p:cNvPr id="44" name="Text Box 23"/>
          <p:cNvSpPr txBox="1">
            <a:spLocks noChangeArrowheads="1"/>
          </p:cNvSpPr>
          <p:nvPr/>
        </p:nvSpPr>
        <p:spPr bwMode="auto">
          <a:xfrm>
            <a:off x="2561506" y="6520780"/>
            <a:ext cx="2016224" cy="415494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7" tIns="45718" rIns="91437" bIns="45718">
            <a:spAutoFit/>
          </a:bodyPr>
          <a:lstStyle>
            <a:lvl1pPr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57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100" dirty="0" smtClean="0"/>
              <a:t>Building Block</a:t>
            </a:r>
            <a:endParaRPr lang="en-GB" sz="2100" dirty="0"/>
          </a:p>
        </p:txBody>
      </p:sp>
      <p:sp>
        <p:nvSpPr>
          <p:cNvPr id="45" name="Line 35"/>
          <p:cNvSpPr>
            <a:spLocks noChangeShapeType="1"/>
          </p:cNvSpPr>
          <p:nvPr/>
        </p:nvSpPr>
        <p:spPr bwMode="auto">
          <a:xfrm flipV="1">
            <a:off x="3425602" y="5584676"/>
            <a:ext cx="792088" cy="86409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0377" tIns="55189" rIns="110377" bIns="55189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State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Art – </a:t>
            </a:r>
            <a:r>
              <a:rPr lang="de-DE" dirty="0" err="1" smtClean="0"/>
              <a:t>composition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protocols</a:t>
            </a:r>
            <a:endParaRPr lang="en-US" dirty="0" smtClean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>
          <a:xfrm>
            <a:off x="1090613" y="1912938"/>
            <a:ext cx="8153400" cy="4724400"/>
          </a:xfrm>
        </p:spPr>
        <p:txBody>
          <a:bodyPr/>
          <a:lstStyle/>
          <a:p>
            <a:r>
              <a:rPr lang="de-DE" dirty="0" smtClean="0"/>
              <a:t>KMS </a:t>
            </a:r>
            <a:r>
              <a:rPr lang="en-US" dirty="0" smtClean="0"/>
              <a:t>[AR06]:</a:t>
            </a:r>
          </a:p>
          <a:p>
            <a:pPr marL="742950" lvl="1" indent="-285750">
              <a:buFontTx/>
              <a:buChar char="-"/>
            </a:pPr>
            <a:r>
              <a:rPr lang="de-DE" dirty="0" err="1" smtClean="0"/>
              <a:t>Selection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Key Management Systems </a:t>
            </a:r>
            <a:r>
              <a:rPr lang="de-DE" dirty="0" err="1" smtClean="0"/>
              <a:t>based</a:t>
            </a:r>
            <a:r>
              <a:rPr lang="de-DE" dirty="0" smtClean="0"/>
              <a:t> on </a:t>
            </a:r>
            <a:r>
              <a:rPr lang="de-DE" dirty="0" err="1" smtClean="0"/>
              <a:t>user</a:t>
            </a:r>
            <a:r>
              <a:rPr lang="de-DE" dirty="0" smtClean="0"/>
              <a:t> </a:t>
            </a:r>
            <a:r>
              <a:rPr lang="de-DE" dirty="0" err="1" smtClean="0"/>
              <a:t>preferences</a:t>
            </a:r>
            <a:r>
              <a:rPr lang="de-DE" dirty="0" smtClean="0"/>
              <a:t> (</a:t>
            </a:r>
            <a:r>
              <a:rPr lang="de-DE" dirty="0" err="1" smtClean="0"/>
              <a:t>property</a:t>
            </a:r>
            <a:r>
              <a:rPr lang="de-DE" dirty="0" smtClean="0"/>
              <a:t> must, </a:t>
            </a:r>
            <a:r>
              <a:rPr lang="de-DE" dirty="0" err="1" smtClean="0"/>
              <a:t>should</a:t>
            </a:r>
            <a:r>
              <a:rPr lang="de-DE" dirty="0" smtClean="0"/>
              <a:t>, must not)</a:t>
            </a:r>
          </a:p>
          <a:p>
            <a:pPr marL="742950" lvl="1" indent="-285750">
              <a:buFontTx/>
              <a:buChar char="-"/>
            </a:pPr>
            <a:endParaRPr lang="en-US" dirty="0" smtClean="0"/>
          </a:p>
          <a:p>
            <a:pPr marL="742950" lvl="1" indent="-285750">
              <a:buFontTx/>
              <a:buChar char="-"/>
            </a:pPr>
            <a:endParaRPr lang="en-US" dirty="0" smtClean="0"/>
          </a:p>
          <a:p>
            <a:pPr marL="742950" lvl="1" indent="-285750">
              <a:buFontTx/>
              <a:buChar char="-"/>
            </a:pPr>
            <a:endParaRPr lang="en-US" dirty="0" smtClean="0"/>
          </a:p>
          <a:p>
            <a:pPr marL="742950" lvl="1" indent="-285750">
              <a:buFontTx/>
              <a:buChar char="-"/>
            </a:pPr>
            <a:endParaRPr lang="de-DE" dirty="0" smtClean="0"/>
          </a:p>
          <a:p>
            <a:r>
              <a:rPr lang="de-DE" dirty="0" err="1" smtClean="0"/>
              <a:t>Cionca</a:t>
            </a:r>
            <a:r>
              <a:rPr lang="de-DE" dirty="0" smtClean="0"/>
              <a:t> </a:t>
            </a:r>
            <a:r>
              <a:rPr lang="en-US" dirty="0" smtClean="0"/>
              <a:t>[NCB10]</a:t>
            </a:r>
          </a:p>
          <a:p>
            <a:pPr marL="742950" lvl="1" indent="-285750">
              <a:buFontTx/>
              <a:buChar char="-"/>
            </a:pPr>
            <a:r>
              <a:rPr lang="en-US" dirty="0" smtClean="0"/>
              <a:t>Proposing protocols based on </a:t>
            </a:r>
            <a:br>
              <a:rPr lang="en-US" dirty="0" smtClean="0"/>
            </a:br>
            <a:r>
              <a:rPr lang="en-US" dirty="0" smtClean="0"/>
              <a:t>understandable requirements</a:t>
            </a:r>
            <a:endParaRPr lang="de-DE" dirty="0" smtClean="0"/>
          </a:p>
          <a:p>
            <a:pPr marL="742950" lvl="1" indent="-285750">
              <a:buFontTx/>
              <a:buChar char="-"/>
            </a:pPr>
            <a:r>
              <a:rPr lang="de-DE" dirty="0" smtClean="0"/>
              <a:t>Meta-</a:t>
            </a:r>
            <a:r>
              <a:rPr lang="de-DE" dirty="0" err="1" smtClean="0"/>
              <a:t>information</a:t>
            </a:r>
            <a:r>
              <a:rPr lang="de-DE" dirty="0" smtClean="0"/>
              <a:t> in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base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components</a:t>
            </a:r>
            <a:r>
              <a:rPr lang="de-DE" dirty="0" smtClean="0"/>
              <a:t> </a:t>
            </a:r>
            <a:r>
              <a:rPr lang="de-DE" dirty="0" err="1" smtClean="0"/>
              <a:t>allows</a:t>
            </a:r>
            <a:r>
              <a:rPr lang="de-DE" dirty="0" smtClean="0"/>
              <a:t> </a:t>
            </a:r>
            <a:r>
              <a:rPr lang="de-DE" dirty="0" err="1" smtClean="0"/>
              <a:t>filtering</a:t>
            </a:r>
            <a:r>
              <a:rPr lang="de-DE" dirty="0" smtClean="0"/>
              <a:t> </a:t>
            </a:r>
            <a:endParaRPr lang="en-US" dirty="0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7488" y="3186113"/>
            <a:ext cx="5976937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4"/>
          <p:cNvSpPr txBox="1"/>
          <p:nvPr/>
        </p:nvSpPr>
        <p:spPr>
          <a:xfrm>
            <a:off x="14288" y="7046913"/>
            <a:ext cx="1112996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[AR06] C. </a:t>
            </a:r>
            <a:r>
              <a:rPr lang="en-US" sz="1400" dirty="0" err="1">
                <a:latin typeface="+mn-lt"/>
              </a:rPr>
              <a:t>Alcaraz</a:t>
            </a:r>
            <a:r>
              <a:rPr lang="en-US" sz="1400" dirty="0">
                <a:latin typeface="+mn-lt"/>
              </a:rPr>
              <a:t> and R. Roman.  Applying key infrastructures for sensor networks in CIP/CIIP scenarios. In Critical Information Infrastructures Security, volume 4347 of Lecture Notes in Computer Science, 2006.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[NCB10]        T.  </a:t>
            </a:r>
            <a:r>
              <a:rPr lang="en-US" sz="1400" dirty="0" err="1">
                <a:latin typeface="+mn-lt"/>
              </a:rPr>
              <a:t>Newe</a:t>
            </a:r>
            <a:r>
              <a:rPr lang="en-US" sz="1400" dirty="0">
                <a:latin typeface="+mn-lt"/>
              </a:rPr>
              <a:t>,  V.  </a:t>
            </a:r>
            <a:r>
              <a:rPr lang="en-US" sz="1400" dirty="0" err="1">
                <a:latin typeface="+mn-lt"/>
              </a:rPr>
              <a:t>Cionca</a:t>
            </a:r>
            <a:r>
              <a:rPr lang="en-US" sz="1400" dirty="0">
                <a:latin typeface="+mn-lt"/>
              </a:rPr>
              <a:t>,  and  D.  Boyle.    Security  for  Wireless  Sensor  Networks–Configuration Aid.   Advances  in  Wireless  Sensors  and  Sensor  Networks,  2010.</a:t>
            </a:r>
          </a:p>
        </p:txBody>
      </p:sp>
      <p:sp>
        <p:nvSpPr>
          <p:cNvPr id="2" name="Rechteck 1"/>
          <p:cNvSpPr/>
          <p:nvPr/>
        </p:nvSpPr>
        <p:spPr bwMode="auto">
          <a:xfrm>
            <a:off x="9618663" y="1839913"/>
            <a:ext cx="1223962" cy="13684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sz="1400" dirty="0">
                <a:latin typeface="+mn-lt"/>
              </a:rPr>
              <a:t>Random </a:t>
            </a:r>
            <a:r>
              <a:rPr lang="de-DE" sz="1400" dirty="0" err="1">
                <a:latin typeface="+mn-lt"/>
              </a:rPr>
              <a:t>Pairwise</a:t>
            </a:r>
            <a:r>
              <a:rPr lang="de-DE" sz="1400" dirty="0">
                <a:latin typeface="+mn-lt"/>
              </a:rPr>
              <a:t> Key</a:t>
            </a:r>
          </a:p>
          <a:p>
            <a:pPr>
              <a:defRPr/>
            </a:pP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+ sec, </a:t>
            </a:r>
            <a:r>
              <a:rPr lang="de-DE" sz="1400" dirty="0" err="1">
                <a:latin typeface="+mn-lt"/>
              </a:rPr>
              <a:t>sca</a:t>
            </a: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- </a:t>
            </a:r>
            <a:r>
              <a:rPr lang="de-DE" sz="1400" dirty="0" err="1">
                <a:latin typeface="+mn-lt"/>
              </a:rPr>
              <a:t>mem</a:t>
            </a:r>
            <a:r>
              <a:rPr lang="de-DE" sz="1400" dirty="0">
                <a:latin typeface="+mn-lt"/>
              </a:rPr>
              <a:t>, </a:t>
            </a:r>
            <a:r>
              <a:rPr lang="de-DE" sz="1400" dirty="0" err="1">
                <a:latin typeface="+mn-lt"/>
              </a:rPr>
              <a:t>res</a:t>
            </a:r>
            <a:endParaRPr lang="en-US" sz="1400" dirty="0">
              <a:latin typeface="+mn-lt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9761538" y="1768475"/>
            <a:ext cx="1225550" cy="13684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sz="1400" dirty="0">
                <a:latin typeface="+mn-lt"/>
              </a:rPr>
              <a:t>Random </a:t>
            </a:r>
            <a:r>
              <a:rPr lang="de-DE" sz="1400" dirty="0" err="1">
                <a:latin typeface="+mn-lt"/>
              </a:rPr>
              <a:t>Pairwise</a:t>
            </a:r>
            <a:r>
              <a:rPr lang="de-DE" sz="1400" dirty="0">
                <a:latin typeface="+mn-lt"/>
              </a:rPr>
              <a:t> Key</a:t>
            </a:r>
          </a:p>
          <a:p>
            <a:pPr>
              <a:defRPr/>
            </a:pP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+ sec, </a:t>
            </a:r>
            <a:r>
              <a:rPr lang="de-DE" sz="1400" dirty="0" err="1">
                <a:latin typeface="+mn-lt"/>
              </a:rPr>
              <a:t>sca</a:t>
            </a: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- </a:t>
            </a:r>
            <a:r>
              <a:rPr lang="de-DE" sz="1400" dirty="0" err="1">
                <a:latin typeface="+mn-lt"/>
              </a:rPr>
              <a:t>mem</a:t>
            </a:r>
            <a:r>
              <a:rPr lang="de-DE" sz="1400" dirty="0">
                <a:latin typeface="+mn-lt"/>
              </a:rPr>
              <a:t>, </a:t>
            </a:r>
            <a:r>
              <a:rPr lang="de-DE" sz="1400" dirty="0" err="1">
                <a:latin typeface="+mn-lt"/>
              </a:rPr>
              <a:t>res</a:t>
            </a:r>
            <a:endParaRPr lang="en-US" sz="1400" dirty="0">
              <a:latin typeface="+mn-lt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9920288" y="1624013"/>
            <a:ext cx="1223962" cy="13684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de-DE" sz="1400" dirty="0">
                <a:latin typeface="+mn-lt"/>
              </a:rPr>
              <a:t>Random </a:t>
            </a:r>
            <a:r>
              <a:rPr lang="de-DE" sz="1400" dirty="0" err="1">
                <a:latin typeface="+mn-lt"/>
              </a:rPr>
              <a:t>Pairwise</a:t>
            </a:r>
            <a:r>
              <a:rPr lang="de-DE" sz="1400" dirty="0">
                <a:latin typeface="+mn-lt"/>
              </a:rPr>
              <a:t> Key</a:t>
            </a:r>
          </a:p>
          <a:p>
            <a:pPr>
              <a:defRPr/>
            </a:pP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+ sec, </a:t>
            </a:r>
            <a:r>
              <a:rPr lang="de-DE" sz="1400" dirty="0" err="1">
                <a:latin typeface="+mn-lt"/>
              </a:rPr>
              <a:t>sca</a:t>
            </a:r>
            <a:endParaRPr lang="de-DE" sz="1400" dirty="0">
              <a:latin typeface="+mn-lt"/>
            </a:endParaRPr>
          </a:p>
          <a:p>
            <a:pPr>
              <a:defRPr/>
            </a:pPr>
            <a:r>
              <a:rPr lang="de-DE" sz="1400" dirty="0">
                <a:latin typeface="+mn-lt"/>
              </a:rPr>
              <a:t>- </a:t>
            </a:r>
            <a:r>
              <a:rPr lang="de-DE" sz="1400" dirty="0" err="1">
                <a:latin typeface="+mn-lt"/>
              </a:rPr>
              <a:t>mem</a:t>
            </a:r>
            <a:r>
              <a:rPr lang="de-DE" sz="1400" dirty="0">
                <a:latin typeface="+mn-lt"/>
              </a:rPr>
              <a:t>, </a:t>
            </a:r>
            <a:r>
              <a:rPr lang="de-DE" sz="1400" dirty="0" err="1">
                <a:latin typeface="+mn-lt"/>
              </a:rPr>
              <a:t>res</a:t>
            </a:r>
            <a:endParaRPr lang="en-US" sz="14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Intended design process for WSNs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2566988"/>
            <a:ext cx="8153400" cy="3857625"/>
          </a:xfrm>
          <a:noFill/>
        </p:spPr>
      </p:pic>
      <p:sp>
        <p:nvSpPr>
          <p:cNvPr id="2" name="Ellipse 1"/>
          <p:cNvSpPr>
            <a:spLocks noChangeArrowheads="1"/>
          </p:cNvSpPr>
          <p:nvPr/>
        </p:nvSpPr>
        <p:spPr bwMode="auto">
          <a:xfrm>
            <a:off x="1481138" y="2271713"/>
            <a:ext cx="4968875" cy="388937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 the development process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 bwMode="auto">
          <a:xfrm>
            <a:off x="329258" y="3738890"/>
            <a:ext cx="2582758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marL="0" marR="0" indent="0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sz="2800" b="1" dirty="0">
                <a:latin typeface="+mn-lt"/>
              </a:rPr>
              <a:t>Requirements</a:t>
            </a:r>
            <a:endParaRPr lang="de-DE" sz="2800" b="1" dirty="0">
              <a:latin typeface="+mn-lt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4061314" y="3738890"/>
            <a:ext cx="2380780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+mn-lt"/>
              </a:rPr>
              <a:t>Composition</a:t>
            </a:r>
            <a:endParaRPr lang="de-DE" sz="2800" b="1" dirty="0">
              <a:latin typeface="+mn-lt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7591392" y="3738890"/>
            <a:ext cx="2242922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marL="0" marR="0" indent="0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sz="2800" b="1" dirty="0">
                <a:latin typeface="+mn-lt"/>
              </a:rPr>
              <a:t>Deployment</a:t>
            </a:r>
            <a:endParaRPr lang="de-DE" sz="2800" b="1" dirty="0">
              <a:latin typeface="+mn-lt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1666" y="1696244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2705522" y="1912268"/>
            <a:ext cx="984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User</a:t>
            </a:r>
            <a:endParaRPr lang="de-DE" sz="2800" b="1" dirty="0"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5081786" y="1768252"/>
            <a:ext cx="3063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End user</a:t>
            </a:r>
          </a:p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Application designer</a:t>
            </a:r>
          </a:p>
          <a:p>
            <a:pPr>
              <a:buFontTx/>
              <a:buChar char="-"/>
            </a:pPr>
            <a:r>
              <a:rPr lang="en-US" dirty="0" smtClean="0">
                <a:latin typeface="+mn-lt"/>
              </a:rPr>
              <a:t>Network integrator</a:t>
            </a:r>
            <a:endParaRPr lang="de-DE" dirty="0">
              <a:latin typeface="+mn-lt"/>
            </a:endParaRPr>
          </a:p>
        </p:txBody>
      </p:sp>
      <p:cxnSp>
        <p:nvCxnSpPr>
          <p:cNvPr id="11" name="Gerade Verbindung mit Pfeil 10"/>
          <p:cNvCxnSpPr>
            <a:stCxn id="4" idx="3"/>
            <a:endCxn id="5" idx="1"/>
          </p:cNvCxnSpPr>
          <p:nvPr/>
        </p:nvCxnSpPr>
        <p:spPr bwMode="auto">
          <a:xfrm>
            <a:off x="2912016" y="4000500"/>
            <a:ext cx="1149298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Gerade Verbindung mit Pfeil 11"/>
          <p:cNvCxnSpPr>
            <a:stCxn id="5" idx="3"/>
            <a:endCxn id="6" idx="1"/>
          </p:cNvCxnSpPr>
          <p:nvPr/>
        </p:nvCxnSpPr>
        <p:spPr bwMode="auto">
          <a:xfrm>
            <a:off x="6442094" y="4000500"/>
            <a:ext cx="1149298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Gerade Verbindung mit Pfeil 15"/>
          <p:cNvCxnSpPr/>
          <p:nvPr/>
        </p:nvCxnSpPr>
        <p:spPr bwMode="auto">
          <a:xfrm flipH="1">
            <a:off x="2489498" y="2704356"/>
            <a:ext cx="1584176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Gerade Verbindung mit Pfeil 18"/>
          <p:cNvCxnSpPr/>
          <p:nvPr/>
        </p:nvCxnSpPr>
        <p:spPr bwMode="auto">
          <a:xfrm>
            <a:off x="4505722" y="2776364"/>
            <a:ext cx="3816424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Gerade Verbindung mit Pfeil 20"/>
          <p:cNvCxnSpPr/>
          <p:nvPr/>
        </p:nvCxnSpPr>
        <p:spPr bwMode="auto">
          <a:xfrm>
            <a:off x="4217690" y="2776364"/>
            <a:ext cx="504056" cy="86409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Flussdiagramm: Magnetplattenspeicher 22"/>
          <p:cNvSpPr/>
          <p:nvPr/>
        </p:nvSpPr>
        <p:spPr bwMode="auto">
          <a:xfrm>
            <a:off x="113234" y="4432548"/>
            <a:ext cx="3096344" cy="1039356"/>
          </a:xfrm>
          <a:prstGeom prst="flowChartMagneticDisk">
            <a:avLst/>
          </a:prstGeom>
          <a:noFill/>
          <a:ln w="38100">
            <a:solidFill>
              <a:schemeClr val="tx1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Req. Repository</a:t>
            </a:r>
            <a:endParaRPr lang="de-DE" sz="2800" b="1" dirty="0">
              <a:latin typeface="+mn-lt"/>
            </a:endParaRPr>
          </a:p>
        </p:txBody>
      </p:sp>
      <p:sp>
        <p:nvSpPr>
          <p:cNvPr id="24" name="Flussdiagramm: Magnetplattenspeicher 23"/>
          <p:cNvSpPr/>
          <p:nvPr/>
        </p:nvSpPr>
        <p:spPr bwMode="auto">
          <a:xfrm>
            <a:off x="3929658" y="4432548"/>
            <a:ext cx="2520280" cy="1039356"/>
          </a:xfrm>
          <a:prstGeom prst="flowChartMagneticDisk">
            <a:avLst/>
          </a:prstGeom>
          <a:noFill/>
          <a:ln w="38100">
            <a:solidFill>
              <a:schemeClr val="tx1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Components </a:t>
            </a:r>
            <a:endParaRPr lang="de-DE" sz="2800" b="1" dirty="0">
              <a:latin typeface="+mn-lt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2026" y="5584676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feld 25"/>
          <p:cNvSpPr txBox="1"/>
          <p:nvPr/>
        </p:nvSpPr>
        <p:spPr>
          <a:xfrm>
            <a:off x="7890098" y="5584676"/>
            <a:ext cx="21820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Component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Developer</a:t>
            </a:r>
            <a:endParaRPr lang="de-DE" sz="2800" b="1" dirty="0">
              <a:latin typeface="+mn-lt"/>
            </a:endParaRPr>
          </a:p>
        </p:txBody>
      </p:sp>
      <p:cxnSp>
        <p:nvCxnSpPr>
          <p:cNvPr id="27" name="Gerade Verbindung mit Pfeil 26"/>
          <p:cNvCxnSpPr/>
          <p:nvPr/>
        </p:nvCxnSpPr>
        <p:spPr bwMode="auto">
          <a:xfrm flipH="1" flipV="1">
            <a:off x="6017890" y="5440660"/>
            <a:ext cx="1152128" cy="5760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1586" y="5800700"/>
            <a:ext cx="4095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feld 29"/>
          <p:cNvSpPr txBox="1"/>
          <p:nvPr/>
        </p:nvSpPr>
        <p:spPr>
          <a:xfrm>
            <a:off x="905322" y="5872708"/>
            <a:ext cx="21018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+mn-lt"/>
              </a:rPr>
              <a:t>Framework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Designer</a:t>
            </a:r>
            <a:endParaRPr lang="de-DE" sz="2800" b="1" dirty="0">
              <a:latin typeface="+mn-lt"/>
            </a:endParaRPr>
          </a:p>
        </p:txBody>
      </p:sp>
      <p:cxnSp>
        <p:nvCxnSpPr>
          <p:cNvPr id="31" name="Gerade Verbindung mit Pfeil 30"/>
          <p:cNvCxnSpPr/>
          <p:nvPr/>
        </p:nvCxnSpPr>
        <p:spPr bwMode="auto">
          <a:xfrm flipH="1" flipV="1">
            <a:off x="2129458" y="5512668"/>
            <a:ext cx="1152128" cy="5760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Gerade Verbindung mit Pfeil 31"/>
          <p:cNvCxnSpPr/>
          <p:nvPr/>
        </p:nvCxnSpPr>
        <p:spPr bwMode="auto">
          <a:xfrm flipV="1">
            <a:off x="3713634" y="5512668"/>
            <a:ext cx="792088" cy="5760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1057</Words>
  <Application>Microsoft Office PowerPoint</Application>
  <PresentationFormat>Benutzerdefiniert</PresentationFormat>
  <Paragraphs>380</Paragraphs>
  <Slides>28</Slides>
  <Notes>10</Notes>
  <HiddenSlides>6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29" baseType="lpstr">
      <vt:lpstr>Default Design</vt:lpstr>
      <vt:lpstr>Tool-Supported Methodology  for Component-based Design of Wireless Sensor Network Applications</vt:lpstr>
      <vt:lpstr>Outline</vt:lpstr>
      <vt:lpstr>Wireless Sensor Networks</vt:lpstr>
      <vt:lpstr>Motivation</vt:lpstr>
      <vt:lpstr>Personal Motivation</vt:lpstr>
      <vt:lpstr>State of the Art – composition of protocols</vt:lpstr>
      <vt:lpstr>PowerPoint-Präsentation</vt:lpstr>
      <vt:lpstr>Intended design process for WSNs</vt:lpstr>
      <vt:lpstr>Roles in the development process</vt:lpstr>
      <vt:lpstr>Roles in the development process</vt:lpstr>
      <vt:lpstr>Methodology</vt:lpstr>
      <vt:lpstr>Requirements</vt:lpstr>
      <vt:lpstr>Methodology: Composition Process</vt:lpstr>
      <vt:lpstr>Example</vt:lpstr>
      <vt:lpstr>PowerPoint-Präsentation</vt:lpstr>
      <vt:lpstr>General Model Architecture</vt:lpstr>
      <vt:lpstr>Security Example: Attack Tree Model</vt:lpstr>
      <vt:lpstr>Example: Attack Tree Model</vt:lpstr>
      <vt:lpstr>Example: Attack Tree Model</vt:lpstr>
      <vt:lpstr>Example: Attack Tree Model</vt:lpstr>
      <vt:lpstr>Automatic Selection Algorithm</vt:lpstr>
      <vt:lpstr>PowerPoint-Präsentation</vt:lpstr>
      <vt:lpstr>Evaluation</vt:lpstr>
      <vt:lpstr>Setup of Repository</vt:lpstr>
      <vt:lpstr>Component Selection Tool</vt:lpstr>
      <vt:lpstr>PowerPoint-Präsentation</vt:lpstr>
      <vt:lpstr>Conclusions</vt:lpstr>
      <vt:lpstr>Thank You</vt:lpstr>
    </vt:vector>
  </TitlesOfParts>
  <Company>IHP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und  Thema des Vortrages</dc:title>
  <dc:creator>Karina Fiedler</dc:creator>
  <cp:lastModifiedBy>Steffen Peter</cp:lastModifiedBy>
  <cp:revision>75</cp:revision>
  <cp:lastPrinted>2001-08-23T07:20:19Z</cp:lastPrinted>
  <dcterms:created xsi:type="dcterms:W3CDTF">2004-02-02T12:46:47Z</dcterms:created>
  <dcterms:modified xsi:type="dcterms:W3CDTF">2012-07-23T14:54:20Z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3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1</vt:i4>
  </property>
  <property fmtid="{D5CDD505-2E9C-101B-9397-08002B2CF9AE}" pid="21" name="OutputDir">
    <vt:lpwstr>C:\Dokumente</vt:lpwstr>
  </property>
</Properties>
</file>